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6881cb6747430b" /><Relationship Type="http://schemas.openxmlformats.org/officeDocument/2006/relationships/extended-properties" Target="/docProps/app.xml" Id="R40ae208acee2413a" /><Relationship Type="http://schemas.openxmlformats.org/officeDocument/2006/relationships/officeDocument" Target="/ppt/presentation.xml" Id="R554d53edfff3459d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f55ffb93ad2840a3"/>
  </p:sldMasterIdLst>
  <p:notesMasterIdLst>
    <p:notesMasterId xmlns:r="http://schemas.openxmlformats.org/officeDocument/2006/relationships" r:id="R75d39e71e3b5433a"/>
  </p:notesMasterIdLst>
  <p:sldIdLst>
    <p:sldId xmlns:r="http://schemas.openxmlformats.org/officeDocument/2006/relationships" id="256" r:id="R9def68a4c98846e0"/>
    <p:sldId xmlns:r="http://schemas.openxmlformats.org/officeDocument/2006/relationships" id="257" r:id="R94e72afd76e04adc"/>
    <p:sldId xmlns:r="http://schemas.openxmlformats.org/officeDocument/2006/relationships" id="258" r:id="R8ed9fd8bf4ee4b0f"/>
    <p:sldId xmlns:r="http://schemas.openxmlformats.org/officeDocument/2006/relationships" id="259" r:id="Red5c91c967234f55"/>
    <p:sldId xmlns:r="http://schemas.openxmlformats.org/officeDocument/2006/relationships" id="260" r:id="R065e35362f1349b6"/>
    <p:sldId xmlns:r="http://schemas.openxmlformats.org/officeDocument/2006/relationships" id="261" r:id="R2a6a062787d54487"/>
    <p:sldId xmlns:r="http://schemas.openxmlformats.org/officeDocument/2006/relationships" id="262" r:id="Re178eed5196c4d3d"/>
    <p:sldId xmlns:r="http://schemas.openxmlformats.org/officeDocument/2006/relationships" id="263" r:id="R38ea9dd162e8460f"/>
    <p:sldId xmlns:r="http://schemas.openxmlformats.org/officeDocument/2006/relationships" id="264" r:id="R184ef5f0690b4705"/>
    <p:sldId xmlns:r="http://schemas.openxmlformats.org/officeDocument/2006/relationships" id="265" r:id="R2a474dfd3dc04ae2"/>
    <p:sldId xmlns:r="http://schemas.openxmlformats.org/officeDocument/2006/relationships" id="266" r:id="R333df58f78694646"/>
    <p:sldId xmlns:r="http://schemas.openxmlformats.org/officeDocument/2006/relationships" id="267" r:id="R39abfd9ebaaa4b68"/>
    <p:sldId xmlns:r="http://schemas.openxmlformats.org/officeDocument/2006/relationships" id="268" r:id="Rc581dbc409864f2d"/>
    <p:sldId xmlns:r="http://schemas.openxmlformats.org/officeDocument/2006/relationships" id="269" r:id="Rab3b91ef76724848"/>
    <p:sldId xmlns:r="http://schemas.openxmlformats.org/officeDocument/2006/relationships" id="270" r:id="Ra424e843e93c42ce"/>
    <p:sldId xmlns:r="http://schemas.openxmlformats.org/officeDocument/2006/relationships" id="271" r:id="R0d288297efbf43bd"/>
    <p:sldId xmlns:r="http://schemas.openxmlformats.org/officeDocument/2006/relationships" id="272" r:id="Rab6b8f23c0ef41d1"/>
    <p:sldId xmlns:r="http://schemas.openxmlformats.org/officeDocument/2006/relationships" id="273" r:id="R3a5673fef3ba448e"/>
    <p:sldId xmlns:r="http://schemas.openxmlformats.org/officeDocument/2006/relationships" id="274" r:id="R3e678931946d4728"/>
    <p:sldId xmlns:r="http://schemas.openxmlformats.org/officeDocument/2006/relationships" id="275" r:id="R3f044c64e92d490a"/>
    <p:sldId xmlns:r="http://schemas.openxmlformats.org/officeDocument/2006/relationships" id="276" r:id="R4444901db86e4ded"/>
    <p:sldId xmlns:r="http://schemas.openxmlformats.org/officeDocument/2006/relationships" id="277" r:id="R2c8d4b61a0a34918"/>
    <p:sldId xmlns:r="http://schemas.openxmlformats.org/officeDocument/2006/relationships" id="278" r:id="Ra8307f2172ae4a6f"/>
    <p:sldId xmlns:r="http://schemas.openxmlformats.org/officeDocument/2006/relationships" id="279" r:id="R4d5fa22dd8c342bf"/>
  </p:sldIdLst>
  <p:sldSz cx="12192000" cy="6858000"/>
  <p:notesSz cx="6858000" cy="9144000"/>
  <p:embeddedFontLst>
    <p:embeddedFont>
      <p:font typeface="Montserrat"/>
      <p:regular xmlns:r="http://schemas.openxmlformats.org/officeDocument/2006/relationships" r:id="Rfe559fa9038349f4"/>
      <p:bold xmlns:r="http://schemas.openxmlformats.org/officeDocument/2006/relationships" r:id="R6b94c7ef3c7d4710"/>
      <p:italic xmlns:r="http://schemas.openxmlformats.org/officeDocument/2006/relationships" r:id="R864f27d86254479c"/>
      <p:boldItalic xmlns:r="http://schemas.openxmlformats.org/officeDocument/2006/relationships" r:id="R336258ca7e064f5e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cc7df8d0fb4a4d" /><Relationship Type="http://schemas.openxmlformats.org/officeDocument/2006/relationships/slideMaster" Target="/ppt/slideMasters/slideMaster1.xml" Id="Rf55ffb93ad2840a3" /><Relationship Type="http://schemas.openxmlformats.org/officeDocument/2006/relationships/notesMaster" Target="/ppt/notesMasters/notesMaster1.xml" Id="R75d39e71e3b5433a" /><Relationship Type="http://schemas.openxmlformats.org/officeDocument/2006/relationships/presProps" Target="/ppt/presProps.xml" Id="R1a050a5566e349ca" /><Relationship Type="http://schemas.openxmlformats.org/officeDocument/2006/relationships/tableStyles" Target="/ppt/tableStyles.xml" Id="Rc192e7c7373e40c3" /><Relationship Type="http://schemas.openxmlformats.org/officeDocument/2006/relationships/font" Target="/ppt/fonts/font.dat" Id="Rfe559fa9038349f4" /><Relationship Type="http://schemas.openxmlformats.org/officeDocument/2006/relationships/font" Target="/ppt/fonts/font2.dat" Id="R6b94c7ef3c7d4710" /><Relationship Type="http://schemas.openxmlformats.org/officeDocument/2006/relationships/font" Target="/ppt/fonts/font3.dat" Id="R864f27d86254479c" /><Relationship Type="http://schemas.openxmlformats.org/officeDocument/2006/relationships/font" Target="/ppt/fonts/font4.dat" Id="R336258ca7e064f5e" /><Relationship Type="http://schemas.openxmlformats.org/officeDocument/2006/relationships/slide" Target="/ppt/slides/slide1.xml" Id="R9def68a4c98846e0" /><Relationship Type="http://schemas.openxmlformats.org/officeDocument/2006/relationships/slide" Target="/ppt/slides/slide2.xml" Id="R94e72afd76e04adc" /><Relationship Type="http://schemas.openxmlformats.org/officeDocument/2006/relationships/slide" Target="/ppt/slides/slide3.xml" Id="R8ed9fd8bf4ee4b0f" /><Relationship Type="http://schemas.openxmlformats.org/officeDocument/2006/relationships/slide" Target="/ppt/slides/slide4.xml" Id="Red5c91c967234f55" /><Relationship Type="http://schemas.openxmlformats.org/officeDocument/2006/relationships/slide" Target="/ppt/slides/slide5.xml" Id="R065e35362f1349b6" /><Relationship Type="http://schemas.openxmlformats.org/officeDocument/2006/relationships/slide" Target="/ppt/slides/slide6.xml" Id="R2a6a062787d54487" /><Relationship Type="http://schemas.openxmlformats.org/officeDocument/2006/relationships/slide" Target="/ppt/slides/slide7.xml" Id="Re178eed5196c4d3d" /><Relationship Type="http://schemas.openxmlformats.org/officeDocument/2006/relationships/slide" Target="/ppt/slides/slide8.xml" Id="R38ea9dd162e8460f" /><Relationship Type="http://schemas.openxmlformats.org/officeDocument/2006/relationships/slide" Target="/ppt/slides/slide9.xml" Id="R184ef5f0690b4705" /><Relationship Type="http://schemas.openxmlformats.org/officeDocument/2006/relationships/slide" Target="/ppt/slides/slide10.xml" Id="R2a474dfd3dc04ae2" /><Relationship Type="http://schemas.openxmlformats.org/officeDocument/2006/relationships/slide" Target="/ppt/slides/slide11.xml" Id="R333df58f78694646" /><Relationship Type="http://schemas.openxmlformats.org/officeDocument/2006/relationships/slide" Target="/ppt/slides/slide12.xml" Id="R39abfd9ebaaa4b68" /><Relationship Type="http://schemas.openxmlformats.org/officeDocument/2006/relationships/slide" Target="/ppt/slides/slide13.xml" Id="Rc581dbc409864f2d" /><Relationship Type="http://schemas.openxmlformats.org/officeDocument/2006/relationships/slide" Target="/ppt/slides/slide14.xml" Id="Rab3b91ef76724848" /><Relationship Type="http://schemas.openxmlformats.org/officeDocument/2006/relationships/slide" Target="/ppt/slides/slide15.xml" Id="Ra424e843e93c42ce" /><Relationship Type="http://schemas.openxmlformats.org/officeDocument/2006/relationships/slide" Target="/ppt/slides/slide16.xml" Id="R0d288297efbf43bd" /><Relationship Type="http://schemas.openxmlformats.org/officeDocument/2006/relationships/slide" Target="/ppt/slides/slide17.xml" Id="Rab6b8f23c0ef41d1" /><Relationship Type="http://schemas.openxmlformats.org/officeDocument/2006/relationships/slide" Target="/ppt/slides/slide18.xml" Id="R3a5673fef3ba448e" /><Relationship Type="http://schemas.openxmlformats.org/officeDocument/2006/relationships/slide" Target="/ppt/slides/slide19.xml" Id="R3e678931946d4728" /><Relationship Type="http://schemas.openxmlformats.org/officeDocument/2006/relationships/slide" Target="/ppt/slides/slide20.xml" Id="R3f044c64e92d490a" /><Relationship Type="http://schemas.openxmlformats.org/officeDocument/2006/relationships/slide" Target="/ppt/slides/slide21.xml" Id="R4444901db86e4ded" /><Relationship Type="http://schemas.openxmlformats.org/officeDocument/2006/relationships/slide" Target="/ppt/slides/slide22.xml" Id="R2c8d4b61a0a34918" /><Relationship Type="http://schemas.openxmlformats.org/officeDocument/2006/relationships/slide" Target="/ppt/slides/slide23.xml" Id="Ra8307f2172ae4a6f" /><Relationship Type="http://schemas.openxmlformats.org/officeDocument/2006/relationships/slide" Target="/ppt/slides/slide24.xml" Id="R4d5fa22dd8c342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1eb1fa8db94c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777bda07f84470" /><Relationship Type="http://schemas.openxmlformats.org/officeDocument/2006/relationships/notesMaster" Target="/ppt/notesMasters/notesMaster1.xml" Id="R8a39b480a15644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6175219a634c9f" /><Relationship Type="http://schemas.openxmlformats.org/officeDocument/2006/relationships/notesMaster" Target="/ppt/notesMasters/notesMaster1.xml" Id="Rc0cd4f7592ab47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01a74df7cf4074" /><Relationship Type="http://schemas.openxmlformats.org/officeDocument/2006/relationships/notesMaster" Target="/ppt/notesMasters/notesMaster1.xml" Id="Rdff4175bbc3e43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f61f73b5dc4af4" /><Relationship Type="http://schemas.openxmlformats.org/officeDocument/2006/relationships/notesMaster" Target="/ppt/notesMasters/notesMaster1.xml" Id="R04c0447691ae41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925f6c53f2410a" /><Relationship Type="http://schemas.openxmlformats.org/officeDocument/2006/relationships/notesMaster" Target="/ppt/notesMasters/notesMaster1.xml" Id="R9d848cc69bce41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5dadf2b98d4f4c" /><Relationship Type="http://schemas.openxmlformats.org/officeDocument/2006/relationships/notesMaster" Target="/ppt/notesMasters/notesMaster1.xml" Id="Rf5154ce0ecf442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bc6d95d0864fd4" /><Relationship Type="http://schemas.openxmlformats.org/officeDocument/2006/relationships/notesMaster" Target="/ppt/notesMasters/notesMaster1.xml" Id="R6105b9ef32a64a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8fd1dc5e764c75" /><Relationship Type="http://schemas.openxmlformats.org/officeDocument/2006/relationships/notesMaster" Target="/ppt/notesMasters/notesMaster1.xml" Id="R525cdc95911d49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e1a39a8e4741db" /><Relationship Type="http://schemas.openxmlformats.org/officeDocument/2006/relationships/notesMaster" Target="/ppt/notesMasters/notesMaster1.xml" Id="Rfad06da4b6d649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68d984d1ab4538" /><Relationship Type="http://schemas.openxmlformats.org/officeDocument/2006/relationships/notesMaster" Target="/ppt/notesMasters/notesMaster1.xml" Id="Rd4c1cbf9c0ae41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23c6f499d24004" /><Relationship Type="http://schemas.openxmlformats.org/officeDocument/2006/relationships/notesMaster" Target="/ppt/notesMasters/notesMaster1.xml" Id="R8d775526c2db4b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511e243d364a70" /><Relationship Type="http://schemas.openxmlformats.org/officeDocument/2006/relationships/notesMaster" Target="/ppt/notesMasters/notesMaster1.xml" Id="Rbd4cbe8a75da4c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59886620854fc2" /><Relationship Type="http://schemas.openxmlformats.org/officeDocument/2006/relationships/notesMaster" Target="/ppt/notesMasters/notesMaster1.xml" Id="Rf45fc0d135b742f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0db77fa70848a8" /><Relationship Type="http://schemas.openxmlformats.org/officeDocument/2006/relationships/notesMaster" Target="/ppt/notesMasters/notesMaster1.xml" Id="R8ab7518716c548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616200745a4533" /><Relationship Type="http://schemas.openxmlformats.org/officeDocument/2006/relationships/notesMaster" Target="/ppt/notesMasters/notesMaster1.xml" Id="R429e44050490439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859dacc78d412a" /><Relationship Type="http://schemas.openxmlformats.org/officeDocument/2006/relationships/notesMaster" Target="/ppt/notesMasters/notesMaster1.xml" Id="R9ff59b8f8ae14ac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85eeb7f11174d26" /><Relationship Type="http://schemas.openxmlformats.org/officeDocument/2006/relationships/notesMaster" Target="/ppt/notesMasters/notesMaster1.xml" Id="Rf36328a69dbd495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8ba91a146040c4" /><Relationship Type="http://schemas.openxmlformats.org/officeDocument/2006/relationships/notesMaster" Target="/ppt/notesMasters/notesMaster1.xml" Id="Re9b975199fe84a5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b1a9d3a59ec4683" /><Relationship Type="http://schemas.openxmlformats.org/officeDocument/2006/relationships/notesMaster" Target="/ppt/notesMasters/notesMaster1.xml" Id="R9cfef7484c06482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137001090c24202" /><Relationship Type="http://schemas.openxmlformats.org/officeDocument/2006/relationships/notesMaster" Target="/ppt/notesMasters/notesMaster1.xml" Id="R726aafc22d1a48c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0442f793394a4e" /><Relationship Type="http://schemas.openxmlformats.org/officeDocument/2006/relationships/notesMaster" Target="/ppt/notesMasters/notesMaster1.xml" Id="R62473c71cb0b4e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afcaf1d3d7a449c" /><Relationship Type="http://schemas.openxmlformats.org/officeDocument/2006/relationships/notesMaster" Target="/ppt/notesMasters/notesMaster1.xml" Id="Rf128d106a03d415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09906fba6e43d0" /><Relationship Type="http://schemas.openxmlformats.org/officeDocument/2006/relationships/notesMaster" Target="/ppt/notesMasters/notesMaster1.xml" Id="Rcb7a84dfc5ea42e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b2fbbe64eb3434d" /><Relationship Type="http://schemas.openxmlformats.org/officeDocument/2006/relationships/notesMaster" Target="/ppt/notesMasters/notesMaster1.xml" Id="Rbceb1d1778fc46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7d75b61a5e4bbb" /></Relationships>
</file>

<file path=ppt/slideLayouts/slideLayout1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3c8b33e88c4a4f" /><Relationship Type="http://schemas.openxmlformats.org/officeDocument/2006/relationships/slideLayout" Target="/ppt/slideLayouts/slideLayout1.xml" Id="R745ab74813d4473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5ab74813d44737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8b415d36b4ed1" /><Relationship Type="http://schemas.openxmlformats.org/officeDocument/2006/relationships/image" Target="/ppt/media/image.png" Id="R89a96245843848eb" /><Relationship Type="http://schemas.openxmlformats.org/officeDocument/2006/relationships/image" Target="/ppt/media/image2.png" Id="R4397aea0a0fa4255" /><Relationship Type="http://schemas.openxmlformats.org/officeDocument/2006/relationships/notesSlide" Target="/ppt/notesSlides/notesSlide1.xml" Id="R5dcfeef1b9ba4e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b25ec16114f7b" /><Relationship Type="http://schemas.openxmlformats.org/officeDocument/2006/relationships/image" Target="/ppt/media/image3.png" Id="R07fc60a98a0f403c" /><Relationship Type="http://schemas.openxmlformats.org/officeDocument/2006/relationships/image" Target="/ppt/media/image4.png" Id="Rf803339958d84d8b" /><Relationship Type="http://schemas.openxmlformats.org/officeDocument/2006/relationships/image" Target="/ppt/media/image5.png" Id="R25920c65e6ee4178" /><Relationship Type="http://schemas.openxmlformats.org/officeDocument/2006/relationships/image" Target="/ppt/media/image6.png" Id="R48ea201ea4d8434b" /><Relationship Type="http://schemas.openxmlformats.org/officeDocument/2006/relationships/image" Target="/ppt/media/image7.png" Id="R47b6cd7e2ec14d57" /><Relationship Type="http://schemas.openxmlformats.org/officeDocument/2006/relationships/image" Target="/ppt/media/image8.png" Id="R8589eb8845104010" /><Relationship Type="http://schemas.openxmlformats.org/officeDocument/2006/relationships/image" Target="/ppt/media/image9.png" Id="R60281e46dc8f4c8b" /><Relationship Type="http://schemas.openxmlformats.org/officeDocument/2006/relationships/image" Target="/ppt/media/image10.png" Id="Re923ae05733b467b" /><Relationship Type="http://schemas.openxmlformats.org/officeDocument/2006/relationships/image" Target="/ppt/media/image11.png" Id="R2fba67e6b1244ba1" /><Relationship Type="http://schemas.openxmlformats.org/officeDocument/2006/relationships/notesSlide" Target="/ppt/notesSlides/notesSlide2.xml" Id="R492d0c29cf1347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150eadb3946cf" /><Relationship Type="http://schemas.openxmlformats.org/officeDocument/2006/relationships/image" Target="/ppt/media/image12.png" Id="R7368f6a9eb164215" /><Relationship Type="http://schemas.openxmlformats.org/officeDocument/2006/relationships/image" Target="/ppt/media/image2.png" Id="R19a7aa35b6334b35" /><Relationship Type="http://schemas.openxmlformats.org/officeDocument/2006/relationships/image" Target="/ppt/media/image13.png" Id="R43a009321887412c" /><Relationship Type="http://schemas.openxmlformats.org/officeDocument/2006/relationships/image" Target="/ppt/media/image14.png" Id="Readf400eb27e4462" /><Relationship Type="http://schemas.openxmlformats.org/officeDocument/2006/relationships/image" Target="/ppt/media/image15.png" Id="R2fd4e807a34344af" /><Relationship Type="http://schemas.openxmlformats.org/officeDocument/2006/relationships/image" Target="/ppt/media/image16.png" Id="R148b8cbf8ad1431b" /><Relationship Type="http://schemas.openxmlformats.org/officeDocument/2006/relationships/notesSlide" Target="/ppt/notesSlides/notesSlide3.xml" Id="Rd1f3145652bb43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a7d058b834678" /><Relationship Type="http://schemas.openxmlformats.org/officeDocument/2006/relationships/image" Target="/ppt/media/image17.png" Id="R27ecd4ef46e24a6e" /><Relationship Type="http://schemas.openxmlformats.org/officeDocument/2006/relationships/image" Target="/ppt/media/image3.png" Id="R2cd9dc1e3d5f4c17" /><Relationship Type="http://schemas.openxmlformats.org/officeDocument/2006/relationships/image" Target="/ppt/media/image18.png" Id="R9765be9988104d1a" /><Relationship Type="http://schemas.openxmlformats.org/officeDocument/2006/relationships/image" Target="/ppt/media/image19.png" Id="Re84f2e287df94030" /><Relationship Type="http://schemas.openxmlformats.org/officeDocument/2006/relationships/image" Target="/ppt/media/image20.png" Id="R886f6034d98e46db" /><Relationship Type="http://schemas.openxmlformats.org/officeDocument/2006/relationships/image" Target="/ppt/media/image21.png" Id="Rf1ec91f500a2431f" /><Relationship Type="http://schemas.openxmlformats.org/officeDocument/2006/relationships/image" Target="/ppt/media/image22.png" Id="R2432fbcd10bb44f5" /><Relationship Type="http://schemas.openxmlformats.org/officeDocument/2006/relationships/notesSlide" Target="/ppt/notesSlides/notesSlide4.xml" Id="R714a6746b5d34a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f6b2d0626418c" /><Relationship Type="http://schemas.openxmlformats.org/officeDocument/2006/relationships/image" Target="/ppt/media/image3.png" Id="Rcfa4b47780c04d3a" /><Relationship Type="http://schemas.openxmlformats.org/officeDocument/2006/relationships/image" Target="/ppt/media/image23.png" Id="R073fba9bbdd14ed0" /><Relationship Type="http://schemas.openxmlformats.org/officeDocument/2006/relationships/image" Target="/ppt/media/image13.png" Id="R51ea104340074040" /><Relationship Type="http://schemas.openxmlformats.org/officeDocument/2006/relationships/image" Target="/ppt/media/image24.png" Id="Rf09b067ff483474e" /><Relationship Type="http://schemas.openxmlformats.org/officeDocument/2006/relationships/image" Target="/ppt/media/image25.png" Id="R1807653a29694f73" /><Relationship Type="http://schemas.openxmlformats.org/officeDocument/2006/relationships/image" Target="/ppt/media/image7.png" Id="Rab8c657dc06c4d52" /><Relationship Type="http://schemas.openxmlformats.org/officeDocument/2006/relationships/image" Target="/ppt/media/image16.png" Id="R714661b40a474311" /><Relationship Type="http://schemas.openxmlformats.org/officeDocument/2006/relationships/notesSlide" Target="/ppt/notesSlides/notesSlide5.xml" Id="Rc2fd1599c6f8452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0926498c14ebf" /><Relationship Type="http://schemas.openxmlformats.org/officeDocument/2006/relationships/image" Target="/ppt/media/image3.png" Id="R6b73922ac732473a" /><Relationship Type="http://schemas.openxmlformats.org/officeDocument/2006/relationships/image" Target="/ppt/media/image26.png" Id="R4dbb271c73064c01" /><Relationship Type="http://schemas.openxmlformats.org/officeDocument/2006/relationships/image" Target="/ppt/media/image27.png" Id="R5d39a5876ddb4909" /><Relationship Type="http://schemas.openxmlformats.org/officeDocument/2006/relationships/image" Target="/ppt/media/image28.png" Id="R532567ec6528477f" /><Relationship Type="http://schemas.openxmlformats.org/officeDocument/2006/relationships/image" Target="/ppt/media/image29.png" Id="R76b8e7c4a8b04799" /><Relationship Type="http://schemas.openxmlformats.org/officeDocument/2006/relationships/notesSlide" Target="/ppt/notesSlides/notesSlide6.xml" Id="R0a3b5956052c49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685862c894ea2" /><Relationship Type="http://schemas.openxmlformats.org/officeDocument/2006/relationships/image" Target="/ppt/media/image30.png" Id="R9690bd9986604cff" /><Relationship Type="http://schemas.openxmlformats.org/officeDocument/2006/relationships/image" Target="/ppt/media/image2.png" Id="Re7c58475eedc4fd6" /><Relationship Type="http://schemas.openxmlformats.org/officeDocument/2006/relationships/image" Target="/ppt/media/image31.png" Id="R55e10dbd58f6477f" /><Relationship Type="http://schemas.openxmlformats.org/officeDocument/2006/relationships/image" Target="/ppt/media/image24.png" Id="R5b248813e143483c" /><Relationship Type="http://schemas.openxmlformats.org/officeDocument/2006/relationships/image" Target="/ppt/media/image25.png" Id="R1bb6cf5db772402d" /><Relationship Type="http://schemas.openxmlformats.org/officeDocument/2006/relationships/image" Target="/ppt/media/image7.png" Id="R8cafa02c9e5c41a5" /><Relationship Type="http://schemas.openxmlformats.org/officeDocument/2006/relationships/image" Target="/ppt/media/image16.png" Id="Re9e33cdd84294d35" /><Relationship Type="http://schemas.openxmlformats.org/officeDocument/2006/relationships/image" Target="/ppt/media/image32.png" Id="R4488049aa6ed4d98" /><Relationship Type="http://schemas.openxmlformats.org/officeDocument/2006/relationships/notesSlide" Target="/ppt/notesSlides/notesSlide7.xml" Id="R7ad60380a4ed45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e6c85815a4657" /><Relationship Type="http://schemas.openxmlformats.org/officeDocument/2006/relationships/image" Target="/ppt/media/image3.png" Id="R02f3b3cdacf14e22" /><Relationship Type="http://schemas.openxmlformats.org/officeDocument/2006/relationships/image" Target="/ppt/media/image27.png" Id="Ra2dc13d4fc4a4f9b" /><Relationship Type="http://schemas.openxmlformats.org/officeDocument/2006/relationships/image" Target="/ppt/media/image33.png" Id="R3848f2a8dd354966" /><Relationship Type="http://schemas.openxmlformats.org/officeDocument/2006/relationships/image" Target="/ppt/media/image34.png" Id="R93e3233739fe418b" /><Relationship Type="http://schemas.openxmlformats.org/officeDocument/2006/relationships/image" Target="/ppt/media/image35.png" Id="R00a83523246e4d2e" /><Relationship Type="http://schemas.openxmlformats.org/officeDocument/2006/relationships/image" Target="/ppt/media/image36.png" Id="Raa0218dc46234841" /><Relationship Type="http://schemas.openxmlformats.org/officeDocument/2006/relationships/image" Target="/ppt/media/image37.png" Id="R3b3bec32efbe4544" /><Relationship Type="http://schemas.openxmlformats.org/officeDocument/2006/relationships/image" Target="/ppt/media/image38.png" Id="R2b3c6ff7e8f144a8" /><Relationship Type="http://schemas.openxmlformats.org/officeDocument/2006/relationships/image" Target="/ppt/media/image39.png" Id="R07ada1657a424fb5" /><Relationship Type="http://schemas.openxmlformats.org/officeDocument/2006/relationships/image" Target="/ppt/media/image40.png" Id="Ra1e077c16b414beb" /><Relationship Type="http://schemas.openxmlformats.org/officeDocument/2006/relationships/notesSlide" Target="/ppt/notesSlides/notesSlide8.xml" Id="R721febce0f1c40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cb522c84d4ac2" /><Relationship Type="http://schemas.openxmlformats.org/officeDocument/2006/relationships/image" Target="/ppt/media/image3.png" Id="Rbee4b7253e874025" /><Relationship Type="http://schemas.openxmlformats.org/officeDocument/2006/relationships/image" Target="/ppt/media/image41.png" Id="R05c46e4f2ffe4b4f" /><Relationship Type="http://schemas.openxmlformats.org/officeDocument/2006/relationships/image" Target="/ppt/media/image24.png" Id="R348a42d00fb941a3" /><Relationship Type="http://schemas.openxmlformats.org/officeDocument/2006/relationships/image" Target="/ppt/media/image42.png" Id="R96abf14dd593422b" /><Relationship Type="http://schemas.openxmlformats.org/officeDocument/2006/relationships/image" Target="/ppt/media/image6.png" Id="R7f8778a585fd4093" /><Relationship Type="http://schemas.openxmlformats.org/officeDocument/2006/relationships/image" Target="/ppt/media/image16.png" Id="R0b1db3e4e61b49fa" /><Relationship Type="http://schemas.openxmlformats.org/officeDocument/2006/relationships/image" Target="/ppt/media/image32.png" Id="Rf58a5d1d82bc4c7b" /><Relationship Type="http://schemas.openxmlformats.org/officeDocument/2006/relationships/notesSlide" Target="/ppt/notesSlides/notesSlide9.xml" Id="R6144edebeeb044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b0151742044fd" /><Relationship Type="http://schemas.openxmlformats.org/officeDocument/2006/relationships/image" Target="/ppt/media/image3.png" Id="Rb83d4934b12b4d16" /><Relationship Type="http://schemas.openxmlformats.org/officeDocument/2006/relationships/image" Target="/ppt/media/image41.png" Id="Rb2438a259ff94480" /><Relationship Type="http://schemas.openxmlformats.org/officeDocument/2006/relationships/image" Target="/ppt/media/image24.png" Id="Rf8e5361b1b8a44ab" /><Relationship Type="http://schemas.openxmlformats.org/officeDocument/2006/relationships/image" Target="/ppt/media/image42.png" Id="Rcd5c2daa8d964410" /><Relationship Type="http://schemas.openxmlformats.org/officeDocument/2006/relationships/image" Target="/ppt/media/image6.png" Id="Reedf44cf1b834e6f" /><Relationship Type="http://schemas.openxmlformats.org/officeDocument/2006/relationships/image" Target="/ppt/media/image16.png" Id="Rcf575b60886e40ba" /><Relationship Type="http://schemas.openxmlformats.org/officeDocument/2006/relationships/image" Target="/ppt/media/image32.png" Id="R1480cdb9339341ca" /><Relationship Type="http://schemas.openxmlformats.org/officeDocument/2006/relationships/notesSlide" Target="/ppt/notesSlides/notesSlide10.xml" Id="Rcf53b68ec2de49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1863dc04046d6" /><Relationship Type="http://schemas.openxmlformats.org/officeDocument/2006/relationships/image" Target="/ppt/media/image3.png" Id="R226a19322f214795" /><Relationship Type="http://schemas.openxmlformats.org/officeDocument/2006/relationships/image" Target="/ppt/media/image41.png" Id="Rf41e71b6a0594b7b" /><Relationship Type="http://schemas.openxmlformats.org/officeDocument/2006/relationships/image" Target="/ppt/media/image24.png" Id="Rf7c0db42e24843a7" /><Relationship Type="http://schemas.openxmlformats.org/officeDocument/2006/relationships/image" Target="/ppt/media/image42.png" Id="R994847506a684958" /><Relationship Type="http://schemas.openxmlformats.org/officeDocument/2006/relationships/image" Target="/ppt/media/image6.png" Id="R11556c75335e4558" /><Relationship Type="http://schemas.openxmlformats.org/officeDocument/2006/relationships/image" Target="/ppt/media/image16.png" Id="Recbfc081dbeb4469" /><Relationship Type="http://schemas.openxmlformats.org/officeDocument/2006/relationships/image" Target="/ppt/media/image32.png" Id="R3160075fdad944cf" /><Relationship Type="http://schemas.openxmlformats.org/officeDocument/2006/relationships/notesSlide" Target="/ppt/notesSlides/notesSlide11.xml" Id="R8b78bdd90daa46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9f4db814b940da" /><Relationship Type="http://schemas.openxmlformats.org/officeDocument/2006/relationships/image" Target="/ppt/media/image3.png" Id="Rc2dc989e25de4552" /><Relationship Type="http://schemas.openxmlformats.org/officeDocument/2006/relationships/image" Target="/ppt/media/image41.png" Id="R1250bbde8d964ac5" /><Relationship Type="http://schemas.openxmlformats.org/officeDocument/2006/relationships/image" Target="/ppt/media/image24.png" Id="R5a5b3922406848fa" /><Relationship Type="http://schemas.openxmlformats.org/officeDocument/2006/relationships/image" Target="/ppt/media/image42.png" Id="Rd8d8ddd025d54c9c" /><Relationship Type="http://schemas.openxmlformats.org/officeDocument/2006/relationships/image" Target="/ppt/media/image6.png" Id="Ra84b19337cc74c92" /><Relationship Type="http://schemas.openxmlformats.org/officeDocument/2006/relationships/image" Target="/ppt/media/image16.png" Id="R63007cb626d24e2f" /><Relationship Type="http://schemas.openxmlformats.org/officeDocument/2006/relationships/image" Target="/ppt/media/image32.png" Id="R08197f6ba48b45e4" /><Relationship Type="http://schemas.openxmlformats.org/officeDocument/2006/relationships/notesSlide" Target="/ppt/notesSlides/notesSlide12.xml" Id="R08790a0454ff4c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3febba6b94999" /><Relationship Type="http://schemas.openxmlformats.org/officeDocument/2006/relationships/image" Target="/ppt/media/image3.png" Id="R45b02a0727b349f5" /><Relationship Type="http://schemas.openxmlformats.org/officeDocument/2006/relationships/image" Target="/ppt/media/image41.png" Id="Rbb3330e874704799" /><Relationship Type="http://schemas.openxmlformats.org/officeDocument/2006/relationships/image" Target="/ppt/media/image24.png" Id="Rf373c4276da94299" /><Relationship Type="http://schemas.openxmlformats.org/officeDocument/2006/relationships/image" Target="/ppt/media/image42.png" Id="R87edb0f1809744a5" /><Relationship Type="http://schemas.openxmlformats.org/officeDocument/2006/relationships/image" Target="/ppt/media/image6.png" Id="R1175db023dd64882" /><Relationship Type="http://schemas.openxmlformats.org/officeDocument/2006/relationships/image" Target="/ppt/media/image16.png" Id="R8dc4a0206ae44572" /><Relationship Type="http://schemas.openxmlformats.org/officeDocument/2006/relationships/image" Target="/ppt/media/image32.png" Id="Rf920c0f248a244b4" /><Relationship Type="http://schemas.openxmlformats.org/officeDocument/2006/relationships/notesSlide" Target="/ppt/notesSlides/notesSlide13.xml" Id="R5e7fbab900d04df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41df8c92c46c6" /><Relationship Type="http://schemas.openxmlformats.org/officeDocument/2006/relationships/image" Target="/ppt/media/image3.png" Id="R3a73e3d31e5447c9" /><Relationship Type="http://schemas.openxmlformats.org/officeDocument/2006/relationships/image" Target="/ppt/media/image41.png" Id="R4f28888c23304a12" /><Relationship Type="http://schemas.openxmlformats.org/officeDocument/2006/relationships/image" Target="/ppt/media/image24.png" Id="R772a94918b1d4000" /><Relationship Type="http://schemas.openxmlformats.org/officeDocument/2006/relationships/image" Target="/ppt/media/image42.png" Id="R2d38b2222ab34e02" /><Relationship Type="http://schemas.openxmlformats.org/officeDocument/2006/relationships/image" Target="/ppt/media/image6.png" Id="Rfd88fa79483c4174" /><Relationship Type="http://schemas.openxmlformats.org/officeDocument/2006/relationships/image" Target="/ppt/media/image16.png" Id="R6e69268ad70a4a26" /><Relationship Type="http://schemas.openxmlformats.org/officeDocument/2006/relationships/image" Target="/ppt/media/image32.png" Id="Ra095b773f318470d" /><Relationship Type="http://schemas.openxmlformats.org/officeDocument/2006/relationships/notesSlide" Target="/ppt/notesSlides/notesSlide14.xml" Id="R97ce52a49bbf44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a4f815e2242ef" /><Relationship Type="http://schemas.openxmlformats.org/officeDocument/2006/relationships/image" Target="/ppt/media/image3.png" Id="R58131875b3e44f05" /><Relationship Type="http://schemas.openxmlformats.org/officeDocument/2006/relationships/image" Target="/ppt/media/image41.png" Id="R9d88c09d0cac47c1" /><Relationship Type="http://schemas.openxmlformats.org/officeDocument/2006/relationships/image" Target="/ppt/media/image24.png" Id="Rccef0cce64c44e52" /><Relationship Type="http://schemas.openxmlformats.org/officeDocument/2006/relationships/image" Target="/ppt/media/image42.png" Id="R7fa21e2cc7f6463d" /><Relationship Type="http://schemas.openxmlformats.org/officeDocument/2006/relationships/image" Target="/ppt/media/image6.png" Id="Rb9aa8ac4ad4c4948" /><Relationship Type="http://schemas.openxmlformats.org/officeDocument/2006/relationships/image" Target="/ppt/media/image16.png" Id="R7f6d5f3ffcce410a" /><Relationship Type="http://schemas.openxmlformats.org/officeDocument/2006/relationships/image" Target="/ppt/media/image32.png" Id="R5c7e183c83e343b2" /><Relationship Type="http://schemas.openxmlformats.org/officeDocument/2006/relationships/notesSlide" Target="/ppt/notesSlides/notesSlide15.xml" Id="Rce90af69c2c64c8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fa01c53f8e4df9" /><Relationship Type="http://schemas.openxmlformats.org/officeDocument/2006/relationships/image" Target="/ppt/media/image3.png" Id="Ra61d975ca5754910" /><Relationship Type="http://schemas.openxmlformats.org/officeDocument/2006/relationships/image" Target="/ppt/media/image41.png" Id="R175d507848b54776" /><Relationship Type="http://schemas.openxmlformats.org/officeDocument/2006/relationships/image" Target="/ppt/media/image24.png" Id="Rddc63d7050204add" /><Relationship Type="http://schemas.openxmlformats.org/officeDocument/2006/relationships/image" Target="/ppt/media/image42.png" Id="R94f17b0e2ba742ee" /><Relationship Type="http://schemas.openxmlformats.org/officeDocument/2006/relationships/image" Target="/ppt/media/image6.png" Id="R9351512e5bbb4303" /><Relationship Type="http://schemas.openxmlformats.org/officeDocument/2006/relationships/image" Target="/ppt/media/image16.png" Id="R8347540d85944a16" /><Relationship Type="http://schemas.openxmlformats.org/officeDocument/2006/relationships/image" Target="/ppt/media/image32.png" Id="R5c262d56b93d485c" /><Relationship Type="http://schemas.openxmlformats.org/officeDocument/2006/relationships/notesSlide" Target="/ppt/notesSlides/notesSlide16.xml" Id="Rd28108972016436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01dcbad714b99" /><Relationship Type="http://schemas.openxmlformats.org/officeDocument/2006/relationships/image" Target="/ppt/media/image3.png" Id="R63248ceb6c20409a" /><Relationship Type="http://schemas.openxmlformats.org/officeDocument/2006/relationships/image" Target="/ppt/media/image41.png" Id="Rf47ed51425204f96" /><Relationship Type="http://schemas.openxmlformats.org/officeDocument/2006/relationships/image" Target="/ppt/media/image24.png" Id="Ra4a580041f824f60" /><Relationship Type="http://schemas.openxmlformats.org/officeDocument/2006/relationships/image" Target="/ppt/media/image42.png" Id="R21d100b9ad424f01" /><Relationship Type="http://schemas.openxmlformats.org/officeDocument/2006/relationships/image" Target="/ppt/media/image6.png" Id="R8fa1c7084d4c462c" /><Relationship Type="http://schemas.openxmlformats.org/officeDocument/2006/relationships/image" Target="/ppt/media/image16.png" Id="R6f2f5368db7c412d" /><Relationship Type="http://schemas.openxmlformats.org/officeDocument/2006/relationships/image" Target="/ppt/media/image32.png" Id="R571cc30ce1744610" /><Relationship Type="http://schemas.openxmlformats.org/officeDocument/2006/relationships/notesSlide" Target="/ppt/notesSlides/notesSlide17.xml" Id="Rfdd5f8f7015842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88f06320443f1" /><Relationship Type="http://schemas.openxmlformats.org/officeDocument/2006/relationships/image" Target="/ppt/media/image3.png" Id="Rdb8888fbaba549d1" /><Relationship Type="http://schemas.openxmlformats.org/officeDocument/2006/relationships/image" Target="/ppt/media/image41.png" Id="Rd4048feac9a64e6d" /><Relationship Type="http://schemas.openxmlformats.org/officeDocument/2006/relationships/image" Target="/ppt/media/image24.png" Id="Rdeda4d78164742a3" /><Relationship Type="http://schemas.openxmlformats.org/officeDocument/2006/relationships/image" Target="/ppt/media/image42.png" Id="Rc4d098448c904a6e" /><Relationship Type="http://schemas.openxmlformats.org/officeDocument/2006/relationships/image" Target="/ppt/media/image6.png" Id="Rceba8d3099184d04" /><Relationship Type="http://schemas.openxmlformats.org/officeDocument/2006/relationships/image" Target="/ppt/media/image16.png" Id="R465e8e86b39148ae" /><Relationship Type="http://schemas.openxmlformats.org/officeDocument/2006/relationships/image" Target="/ppt/media/image32.png" Id="R942e643569184614" /><Relationship Type="http://schemas.openxmlformats.org/officeDocument/2006/relationships/notesSlide" Target="/ppt/notesSlides/notesSlide18.xml" Id="R10194d20bc87438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48e10759b4ed0" /><Relationship Type="http://schemas.openxmlformats.org/officeDocument/2006/relationships/image" Target="/ppt/media/image3.png" Id="R9c73de812bc84070" /><Relationship Type="http://schemas.openxmlformats.org/officeDocument/2006/relationships/image" Target="/ppt/media/image41.png" Id="R2711e49a883846db" /><Relationship Type="http://schemas.openxmlformats.org/officeDocument/2006/relationships/image" Target="/ppt/media/image24.png" Id="R09b1aaf2c3e54382" /><Relationship Type="http://schemas.openxmlformats.org/officeDocument/2006/relationships/image" Target="/ppt/media/image42.png" Id="R1e5883bfabdd45f3" /><Relationship Type="http://schemas.openxmlformats.org/officeDocument/2006/relationships/image" Target="/ppt/media/image6.png" Id="R5f6d2ce5d7454c91" /><Relationship Type="http://schemas.openxmlformats.org/officeDocument/2006/relationships/image" Target="/ppt/media/image16.png" Id="R81fcebfdf79d4afe" /><Relationship Type="http://schemas.openxmlformats.org/officeDocument/2006/relationships/image" Target="/ppt/media/image32.png" Id="R51c7cca980984feb" /><Relationship Type="http://schemas.openxmlformats.org/officeDocument/2006/relationships/notesSlide" Target="/ppt/notesSlides/notesSlide19.xml" Id="R26763f0541af485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37318b4de4d62" /><Relationship Type="http://schemas.openxmlformats.org/officeDocument/2006/relationships/image" Target="/ppt/media/image3.png" Id="R5fad503c9b6f4478" /><Relationship Type="http://schemas.openxmlformats.org/officeDocument/2006/relationships/image" Target="/ppt/media/image41.png" Id="R25555ff130684e3c" /><Relationship Type="http://schemas.openxmlformats.org/officeDocument/2006/relationships/image" Target="/ppt/media/image24.png" Id="R926b5b8456ee4aa3" /><Relationship Type="http://schemas.openxmlformats.org/officeDocument/2006/relationships/image" Target="/ppt/media/image42.png" Id="R08c1789683694797" /><Relationship Type="http://schemas.openxmlformats.org/officeDocument/2006/relationships/image" Target="/ppt/media/image6.png" Id="R1af2616f3bd64465" /><Relationship Type="http://schemas.openxmlformats.org/officeDocument/2006/relationships/image" Target="/ppt/media/image16.png" Id="R22c6b3ca83a14f5f" /><Relationship Type="http://schemas.openxmlformats.org/officeDocument/2006/relationships/image" Target="/ppt/media/image32.png" Id="Rcc33541f5d0e45cc" /><Relationship Type="http://schemas.openxmlformats.org/officeDocument/2006/relationships/notesSlide" Target="/ppt/notesSlides/notesSlide20.xml" Id="Rbd778fc4508445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5fe0e8a084079" /><Relationship Type="http://schemas.openxmlformats.org/officeDocument/2006/relationships/image" Target="/ppt/media/image43.png" Id="R07d1f45a60ba4dc6" /><Relationship Type="http://schemas.openxmlformats.org/officeDocument/2006/relationships/image" Target="/ppt/media/image3.png" Id="R5713ac30d6d045a3" /><Relationship Type="http://schemas.openxmlformats.org/officeDocument/2006/relationships/image" Target="/ppt/media/image37.png" Id="R98788f8626a1460a" /><Relationship Type="http://schemas.openxmlformats.org/officeDocument/2006/relationships/image" Target="/ppt/media/image44.png" Id="Rbe60ad9a37ca4e3c" /><Relationship Type="http://schemas.openxmlformats.org/officeDocument/2006/relationships/image" Target="/ppt/media/image25.png" Id="Racc86ce372b948b6" /><Relationship Type="http://schemas.openxmlformats.org/officeDocument/2006/relationships/image" Target="/ppt/media/image45.png" Id="R421b9c279f4042ab" /><Relationship Type="http://schemas.openxmlformats.org/officeDocument/2006/relationships/notesSlide" Target="/ppt/notesSlides/notesSlide21.xml" Id="Rfeec7764833841a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074e4509c47a5" /><Relationship Type="http://schemas.openxmlformats.org/officeDocument/2006/relationships/image" Target="/ppt/media/image2.png" Id="R44d3aaac912a417c" /><Relationship Type="http://schemas.openxmlformats.org/officeDocument/2006/relationships/image" Target="/ppt/media/image46.png" Id="R5315768b712d430d" /><Relationship Type="http://schemas.openxmlformats.org/officeDocument/2006/relationships/image" Target="/ppt/media/image47.png" Id="R2ea06815ca834d1f" /><Relationship Type="http://schemas.openxmlformats.org/officeDocument/2006/relationships/image" Target="/ppt/media/image48.png" Id="Rbe4d906d35a343af" /><Relationship Type="http://schemas.openxmlformats.org/officeDocument/2006/relationships/image" Target="/ppt/media/image49.png" Id="R03c697590ef54394" /><Relationship Type="http://schemas.openxmlformats.org/officeDocument/2006/relationships/notesSlide" Target="/ppt/notesSlides/notesSlide22.xml" Id="R7730e5d033fe41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9dbbe2f2fd4091" /><Relationship Type="http://schemas.openxmlformats.org/officeDocument/2006/relationships/image" Target="/ppt/media/image50.png" Id="Rc86e67ed0ced4242" /><Relationship Type="http://schemas.openxmlformats.org/officeDocument/2006/relationships/image" Target="/ppt/media/image2.png" Id="R6d02f68079a440d1" /><Relationship Type="http://schemas.openxmlformats.org/officeDocument/2006/relationships/image" Target="/ppt/media/image51.png" Id="Rf50a54ca20d645a1" /><Relationship Type="http://schemas.openxmlformats.org/officeDocument/2006/relationships/image" Target="/ppt/media/image52.png" Id="Rb61c6d1996f24df0" /><Relationship Type="http://schemas.openxmlformats.org/officeDocument/2006/relationships/image" Target="/ppt/media/image53.png" Id="Racea225278624d1a" /><Relationship Type="http://schemas.openxmlformats.org/officeDocument/2006/relationships/image" Target="/ppt/media/image54.png" Id="Rf191956d182847ea" /><Relationship Type="http://schemas.openxmlformats.org/officeDocument/2006/relationships/image" Target="/ppt/media/image55.png" Id="R3833b4b091764f59" /><Relationship Type="http://schemas.openxmlformats.org/officeDocument/2006/relationships/image" Target="/ppt/media/image56.png" Id="Rd60dc81a600e40ce" /><Relationship Type="http://schemas.openxmlformats.org/officeDocument/2006/relationships/notesSlide" Target="/ppt/notesSlides/notesSlide23.xml" Id="Rf880fd516c244a6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ded3f95eb438c" /><Relationship Type="http://schemas.openxmlformats.org/officeDocument/2006/relationships/image" Target="/ppt/media/image57.png" Id="R27890c41687d430e" /><Relationship Type="http://schemas.openxmlformats.org/officeDocument/2006/relationships/image" Target="/ppt/media/image3.png" Id="R7070b2e5e0584433" /><Relationship Type="http://schemas.openxmlformats.org/officeDocument/2006/relationships/image" Target="/ppt/media/image58.png" Id="R91aaa9b53b3b4ee7" /><Relationship Type="http://schemas.openxmlformats.org/officeDocument/2006/relationships/notesSlide" Target="/ppt/notesSlides/notesSlide24.xml" Id="R7bcd43c21d974f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Google Shape;16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9a96245843848e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080760" y="0"/>
            <a:ext cx="6108192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06D1E792-BCA5-4086-AF12-FB9777D3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379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/>
          </a:solidFill>
          <a:ln xmlns:a="http://schemas.openxmlformats.org/drawingml/2006/main" w="12700" cmpd="sng">
            <a:solidFill>
              <a:srgbClr val="10233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F9DF4273-9A87-4851-8A8E-A44218D7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9320" y="0"/>
            <a:ext cx="685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>
              <a:alpha val="81961"/>
            </a:srgbClr>
          </a:solidFill>
          <a:ln xmlns:a="http://schemas.openxmlformats.org/drawingml/2006/main" w="12700" cmpd="sng">
            <a:solidFill>
              <a:srgbClr val="10233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6" name="Google Shape;19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397aea0a0fa425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87112" y="247650"/>
            <a:ext cx="1997626" cy="37528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9C9710B0-4902-42E8-B79F-61E87B48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11480"/>
            <a:ext cx="233172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Montserrat"/>
              <a:buNone/>
            </a:pPr>
            <a:r>
              <a:rPr sz="8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TRANSFORMAÇÃO EMPRESARIAL</a:t>
            </a:r>
            <a:endParaRPr sz="8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" name="Google Shape;21;p3">
            <a:extLst xmlns:a="http://schemas.openxmlformats.org/drawingml/2006/main">
              <a:ext uri="{FF2B5EF4-FFF2-40B4-BE49-F238E27FC236}">
                <a16:creationId xmlns:a16="http://schemas.microsoft.com/office/drawing/2014/main" id="{4CF01C0A-F630-49E9-AC1C-4963F96B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61872"/>
            <a:ext cx="26517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00"/>
              <a:buFont typeface="Montserrat"/>
              <a:buNone/>
            </a:pPr>
            <a:r>
              <a:rPr sz="9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TECNOLOGIA, DIGITAL E IA</a:t>
            </a:r>
            <a:endParaRPr sz="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2" name="Google Shape;22;p3">
            <a:extLst xmlns:a="http://schemas.openxmlformats.org/drawingml/2006/main">
              <a:ext uri="{FF2B5EF4-FFF2-40B4-BE49-F238E27FC236}">
                <a16:creationId xmlns:a16="http://schemas.microsoft.com/office/drawing/2014/main" id="{A2DAA533-7145-402F-B474-61BB877E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27632"/>
            <a:ext cx="4983480" cy="1298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Montserrat"/>
              <a:buNone/>
            </a:pPr>
            <a:r>
              <a:rPr sz="34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TRANSFORMAÇÃO</a:t>
            </a:r>
            <a:endParaRPr sz="3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Montserrat"/>
              <a:buNone/>
            </a:pPr>
            <a:r>
              <a:rPr sz="34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DIGITAL E IA</a:t>
            </a:r>
            <a:endParaRPr sz="3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" name="Google Shape;23;p3">
            <a:extLst xmlns:a="http://schemas.openxmlformats.org/drawingml/2006/main">
              <a:ext uri="{FF2B5EF4-FFF2-40B4-BE49-F238E27FC236}">
                <a16:creationId xmlns:a16="http://schemas.microsoft.com/office/drawing/2014/main" id="{1ED545B9-EEEC-4192-8C39-DBDBD2D0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154680"/>
            <a:ext cx="4617720" cy="713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600"/>
              <a:buFont typeface="Montserrat"/>
              <a:buNone/>
            </a:pPr>
            <a:r>
              <a:rPr sz="156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Ajudamos sua empresa a gerar mais resultados com transformação digital e IA.</a:t>
            </a:r>
            <a:endParaRPr sz="15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1" name="Google Shape;24;p3"/>
          <p:cNvCxnSpPr/>
          <p:nvPr/>
        </p:nvCxnSpPr>
        <p:spPr>
          <a:xfrm xmlns:a="http://schemas.openxmlformats.org/drawingml/2006/main">
            <a:off x="713232" y="4160520"/>
            <a:ext cx="1051560" cy="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rgbClr val="F5824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3">
            <a:extLst xmlns:a="http://schemas.openxmlformats.org/drawingml/2006/main">
              <a:ext uri="{FF2B5EF4-FFF2-40B4-BE49-F238E27FC236}">
                <a16:creationId xmlns:a16="http://schemas.microsoft.com/office/drawing/2014/main" id="{5ECA8294-20FE-47CF-BFEB-DEBED940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370832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sz="983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DIAGNÓSTICO + IMPLEMENTAÇÃO</a:t>
            </a:r>
            <a:endParaRPr sz="983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" name="Google Shape;26;p3">
            <a:extLst xmlns:a="http://schemas.openxmlformats.org/drawingml/2006/main">
              <a:ext uri="{FF2B5EF4-FFF2-40B4-BE49-F238E27FC236}">
                <a16:creationId xmlns:a16="http://schemas.microsoft.com/office/drawing/2014/main" id="{6F3094BC-8FDA-4BED-AF1C-867910F6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370832"/>
            <a:ext cx="2103120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000"/>
              <a:buFont typeface="Montserrat"/>
              <a:buNone/>
            </a:pPr>
            <a:r>
              <a:rPr sz="10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Escopo definido por prioridade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" name="Google Shape;27;p3">
            <a:extLst xmlns:a="http://schemas.openxmlformats.org/drawingml/2006/main">
              <a:ext uri="{FF2B5EF4-FFF2-40B4-BE49-F238E27FC236}">
                <a16:creationId xmlns:a16="http://schemas.microsoft.com/office/drawing/2014/main" id="{614DDB6C-C882-46FA-8DA2-0DA64F3A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074920"/>
            <a:ext cx="4800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236" b="1" i="1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Tecnologia aplicada às prioridades que mais afetam o resultado.</a:t>
            </a:r>
            <a:endParaRPr sz="1236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5" name="Google Shape;28;p3"/>
          <p:cNvCxnSpPr/>
          <p:nvPr/>
        </p:nvCxnSpPr>
        <p:spPr>
          <a:xfrm xmlns:a="http://schemas.openxmlformats.org/drawingml/2006/main">
            <a:off x="65836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2D476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3">
            <a:extLst xmlns:a="http://schemas.openxmlformats.org/drawingml/2006/main">
              <a:ext uri="{FF2B5EF4-FFF2-40B4-BE49-F238E27FC236}">
                <a16:creationId xmlns:a16="http://schemas.microsoft.com/office/drawing/2014/main" id="{E3674135-B6ED-487F-B9EE-E716EE2E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73952"/>
            <a:ext cx="411480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0" name="Google Shape;30;p3">
            <a:extLst xmlns:a="http://schemas.openxmlformats.org/drawingml/2006/main">
              <a:ext uri="{FF2B5EF4-FFF2-40B4-BE49-F238E27FC236}">
                <a16:creationId xmlns:a16="http://schemas.microsoft.com/office/drawing/2014/main" id="{0216DA9D-B0FD-4DE9-9860-7FD33112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6473952"/>
            <a:ext cx="178308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salestrack.com.br  ·  01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37675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7" name="Google Shape;36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fc60a98a0f403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7" name="Google Shape;37;p4">
            <a:extLst xmlns:a="http://schemas.openxmlformats.org/drawingml/2006/main">
              <a:ext uri="{FF2B5EF4-FFF2-40B4-BE49-F238E27FC236}">
                <a16:creationId xmlns:a16="http://schemas.microsoft.com/office/drawing/2014/main" id="{5D6F67CC-BB5B-4795-9CF2-0D2A4959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O CENÁRIO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8" name="Google Shape;38;p4">
            <a:extLst xmlns:a="http://schemas.openxmlformats.org/drawingml/2006/main">
              <a:ext uri="{FF2B5EF4-FFF2-40B4-BE49-F238E27FC236}">
                <a16:creationId xmlns:a16="http://schemas.microsoft.com/office/drawing/2014/main" id="{85E0A511-7F79-4DF0-BA23-68BE2EDC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0" name="Google Shape;39;p4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" name="Google Shape;40;p4">
            <a:extLst xmlns:a="http://schemas.openxmlformats.org/drawingml/2006/main">
              <a:ext uri="{FF2B5EF4-FFF2-40B4-BE49-F238E27FC236}">
                <a16:creationId xmlns:a16="http://schemas.microsoft.com/office/drawing/2014/main" id="{10768BA2-73F3-4C36-B72A-05679AF6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" name="Google Shape;41;p4">
            <a:extLst xmlns:a="http://schemas.openxmlformats.org/drawingml/2006/main">
              <a:ext uri="{FF2B5EF4-FFF2-40B4-BE49-F238E27FC236}">
                <a16:creationId xmlns:a16="http://schemas.microsoft.com/office/drawing/2014/main" id="{A73B9689-A232-44F5-B302-466B6EA1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02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2" name="Google Shape;42;p4">
            <a:extLst xmlns:a="http://schemas.openxmlformats.org/drawingml/2006/main">
              <a:ext uri="{FF2B5EF4-FFF2-40B4-BE49-F238E27FC236}">
                <a16:creationId xmlns:a16="http://schemas.microsoft.com/office/drawing/2014/main" id="{AA605405-1813-4095-92AB-45CB7199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566928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9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Estrutura existe. Resultado ainda escapa.</a:t>
            </a:r>
            <a:endParaRPr sz="2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" name="Google Shape;43;p4">
            <a:extLst xmlns:a="http://schemas.openxmlformats.org/drawingml/2006/main">
              <a:ext uri="{FF2B5EF4-FFF2-40B4-BE49-F238E27FC236}">
                <a16:creationId xmlns:a16="http://schemas.microsoft.com/office/drawing/2014/main" id="{3F6DBF3C-8AA3-4F1D-AFC7-9444206D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74520"/>
            <a:ext cx="4800600" cy="512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397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Processos, sistemas e dados desconectados reduzem a capacidade das equipes.</a:t>
            </a:r>
            <a:endParaRPr sz="1397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4" name="Google Shape;44;p4">
            <a:extLst xmlns:a="http://schemas.openxmlformats.org/drawingml/2006/main">
              <a:ext uri="{FF2B5EF4-FFF2-40B4-BE49-F238E27FC236}">
                <a16:creationId xmlns:a16="http://schemas.microsoft.com/office/drawing/2014/main" id="{AF68F6D7-9191-40CC-9A23-7F5D836A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487168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6" name="Google Shape;4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803339958d84d8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9777" y="2625425"/>
            <a:ext cx="235549" cy="2355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" name="Google Shape;46;p4">
            <a:extLst xmlns:a="http://schemas.openxmlformats.org/drawingml/2006/main">
              <a:ext uri="{FF2B5EF4-FFF2-40B4-BE49-F238E27FC236}">
                <a16:creationId xmlns:a16="http://schemas.microsoft.com/office/drawing/2014/main" id="{B0FDD8E4-E547-403C-9A50-D916E90D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2505456"/>
            <a:ext cx="288036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PROCESSO FRAGMENTADO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" name="Google Shape;47;p4">
            <a:extLst xmlns:a="http://schemas.openxmlformats.org/drawingml/2006/main">
              <a:ext uri="{FF2B5EF4-FFF2-40B4-BE49-F238E27FC236}">
                <a16:creationId xmlns:a16="http://schemas.microsoft.com/office/drawing/2014/main" id="{ABC8B469-8B9B-498C-948F-F7ED2E4C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2743200"/>
            <a:ext cx="3584448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13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Cada área opera com critérios e rotinas diferentes.</a:t>
            </a:r>
            <a:endParaRPr sz="1133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9" name="Google Shape;48;p4"/>
          <p:cNvCxnSpPr/>
          <p:nvPr/>
        </p:nvCxnSpPr>
        <p:spPr>
          <a:xfrm xmlns:a="http://schemas.openxmlformats.org/drawingml/2006/main">
            <a:off x="1444752" y="3236976"/>
            <a:ext cx="35661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4">
            <a:extLst xmlns:a="http://schemas.openxmlformats.org/drawingml/2006/main">
              <a:ext uri="{FF2B5EF4-FFF2-40B4-BE49-F238E27FC236}">
                <a16:creationId xmlns:a16="http://schemas.microsoft.com/office/drawing/2014/main" id="{B098233F-EC16-4B38-B711-B0EFC18F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456432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01" name="Google Shape;50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920c65e6ee417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9777" y="3594689"/>
            <a:ext cx="235549" cy="2355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1" name="Google Shape;51;p4">
            <a:extLst xmlns:a="http://schemas.openxmlformats.org/drawingml/2006/main">
              <a:ext uri="{FF2B5EF4-FFF2-40B4-BE49-F238E27FC236}">
                <a16:creationId xmlns:a16="http://schemas.microsoft.com/office/drawing/2014/main" id="{C48DDC0E-DA8A-4F8A-AB35-4C68ECEE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3474720"/>
            <a:ext cx="288036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DADOS SEM GESTÃO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2" name="Google Shape;52;p4">
            <a:extLst xmlns:a="http://schemas.openxmlformats.org/drawingml/2006/main">
              <a:ext uri="{FF2B5EF4-FFF2-40B4-BE49-F238E27FC236}">
                <a16:creationId xmlns:a16="http://schemas.microsoft.com/office/drawing/2014/main" id="{17E56810-A646-433B-9F5C-1A5E587F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3712464"/>
            <a:ext cx="3584448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08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Dados existem, mas não orientam prioridades e decisões.</a:t>
            </a:r>
            <a:endParaRPr sz="108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04" name="Google Shape;53;p4"/>
          <p:cNvCxnSpPr/>
          <p:nvPr/>
        </p:nvCxnSpPr>
        <p:spPr>
          <a:xfrm xmlns:a="http://schemas.openxmlformats.org/drawingml/2006/main">
            <a:off x="1444752" y="4206240"/>
            <a:ext cx="35661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" name="Google Shape;54;p4">
            <a:extLst xmlns:a="http://schemas.openxmlformats.org/drawingml/2006/main">
              <a:ext uri="{FF2B5EF4-FFF2-40B4-BE49-F238E27FC236}">
                <a16:creationId xmlns:a16="http://schemas.microsoft.com/office/drawing/2014/main" id="{55B0F35A-F679-4570-8E4D-B1E6898C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425696"/>
            <a:ext cx="512064" cy="51206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06" name="Google Shape;5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8ea201ea4d8434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9777" y="4563953"/>
            <a:ext cx="235549" cy="2355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6" name="Google Shape;56;p4">
            <a:extLst xmlns:a="http://schemas.openxmlformats.org/drawingml/2006/main">
              <a:ext uri="{FF2B5EF4-FFF2-40B4-BE49-F238E27FC236}">
                <a16:creationId xmlns:a16="http://schemas.microsoft.com/office/drawing/2014/main" id="{EC21E7E2-E47B-44F3-834D-07F48A99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4443984"/>
            <a:ext cx="288036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DIGITAL SEM INTEGRAÇÃO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7" name="Google Shape;57;p4">
            <a:extLst xmlns:a="http://schemas.openxmlformats.org/drawingml/2006/main">
              <a:ext uri="{FF2B5EF4-FFF2-40B4-BE49-F238E27FC236}">
                <a16:creationId xmlns:a16="http://schemas.microsoft.com/office/drawing/2014/main" id="{924142DA-9E02-4783-9823-162E8BB72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4681728"/>
            <a:ext cx="3584448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08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Canais e sistemas geram atividade sem continuidade.</a:t>
            </a:r>
            <a:endParaRPr sz="108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09" name="Google Shape;58;p4"/>
          <p:cNvCxnSpPr/>
          <p:nvPr/>
        </p:nvCxnSpPr>
        <p:spPr>
          <a:xfrm xmlns:a="http://schemas.openxmlformats.org/drawingml/2006/main">
            <a:off x="8732520" y="2578608"/>
            <a:ext cx="0" cy="365760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rgbClr val="B7C8D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0" name="Google Shape;59;p4"/>
          <p:cNvCxnSpPr/>
          <p:nvPr/>
        </p:nvCxnSpPr>
        <p:spPr>
          <a:xfrm xmlns:a="http://schemas.openxmlformats.org/drawingml/2006/main">
            <a:off x="9537192" y="3749040"/>
            <a:ext cx="749808" cy="0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rgbClr val="B7C8D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1" name="Google Shape;60;p4"/>
          <p:cNvCxnSpPr/>
          <p:nvPr/>
        </p:nvCxnSpPr>
        <p:spPr>
          <a:xfrm xmlns:a="http://schemas.openxmlformats.org/drawingml/2006/main">
            <a:off x="8732520" y="4553712"/>
            <a:ext cx="0" cy="374904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rgbClr val="B7C8DB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2" name="Google Shape;61;p4"/>
          <p:cNvCxnSpPr/>
          <p:nvPr/>
        </p:nvCxnSpPr>
        <p:spPr>
          <a:xfrm xmlns:a="http://schemas.openxmlformats.org/drawingml/2006/main">
            <a:off x="7178040" y="3749040"/>
            <a:ext cx="749808" cy="0"/>
          </a:xfrm>
          <a:prstGeom xmlns:a="http://schemas.openxmlformats.org/drawingml/2006/main" prst="straightConnector1">
            <a:avLst/>
          </a:prstGeom>
          <a:ln xmlns:a="http://schemas.openxmlformats.org/drawingml/2006/main" w="15875" cap="flat">
            <a:solidFill>
              <a:srgbClr val="B7C8D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4">
            <a:extLst xmlns:a="http://schemas.openxmlformats.org/drawingml/2006/main">
              <a:ext uri="{FF2B5EF4-FFF2-40B4-BE49-F238E27FC236}">
                <a16:creationId xmlns:a16="http://schemas.microsoft.com/office/drawing/2014/main" id="{9FB56AA7-0EB7-4A01-A366-878070DA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848" y="2944368"/>
            <a:ext cx="1609344" cy="16093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14" name="Google Shape;63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7b6cd7e2ec14d5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49056" y="3310128"/>
            <a:ext cx="566928" cy="56692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4" name="Google Shape;64;p4">
            <a:extLst xmlns:a="http://schemas.openxmlformats.org/drawingml/2006/main">
              <a:ext uri="{FF2B5EF4-FFF2-40B4-BE49-F238E27FC236}">
                <a16:creationId xmlns:a16="http://schemas.microsoft.com/office/drawing/2014/main" id="{3D321E7F-8636-49C2-84DE-7E9B33AF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3913632"/>
            <a:ext cx="1133856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sz="148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OPERAÇÃO</a:t>
            </a:r>
            <a:endParaRPr sz="148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sz="148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REAL</a:t>
            </a:r>
            <a:endParaRPr sz="148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5" name="Google Shape;65;p4">
            <a:extLst xmlns:a="http://schemas.openxmlformats.org/drawingml/2006/main">
              <a:ext uri="{FF2B5EF4-FFF2-40B4-BE49-F238E27FC236}">
                <a16:creationId xmlns:a16="http://schemas.microsoft.com/office/drawing/2014/main" id="{D12EE698-5966-40A1-94FB-436C4E05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1901952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17" name="Google Shape;66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589eb88451040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76889" y="2084649"/>
            <a:ext cx="311262" cy="31126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7" name="Google Shape;67;p4">
            <a:extLst xmlns:a="http://schemas.openxmlformats.org/drawingml/2006/main">
              <a:ext uri="{FF2B5EF4-FFF2-40B4-BE49-F238E27FC236}">
                <a16:creationId xmlns:a16="http://schemas.microsoft.com/office/drawing/2014/main" id="{3E5E8745-5CC9-4FE1-8D4F-52D0DDE5B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1673352"/>
            <a:ext cx="1316736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8" name="Google Shape;68;p4">
            <a:extLst xmlns:a="http://schemas.openxmlformats.org/drawingml/2006/main">
              <a:ext uri="{FF2B5EF4-FFF2-40B4-BE49-F238E27FC236}">
                <a16:creationId xmlns:a16="http://schemas.microsoft.com/office/drawing/2014/main" id="{BBB242ED-7E54-41FB-91FA-F87DD11A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10712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20" name="Google Shape;6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281e46dc8f4c8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469697" y="3593409"/>
            <a:ext cx="311262" cy="31126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0" name="Google Shape;70;p4">
            <a:extLst xmlns:a="http://schemas.openxmlformats.org/drawingml/2006/main">
              <a:ext uri="{FF2B5EF4-FFF2-40B4-BE49-F238E27FC236}">
                <a16:creationId xmlns:a16="http://schemas.microsoft.com/office/drawing/2014/main" id="{5B3C577E-C598-4F72-B4EC-58467E3A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4251960"/>
            <a:ext cx="128016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PESSOAS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1" name="Google Shape;71;p4">
            <a:extLst xmlns:a="http://schemas.openxmlformats.org/drawingml/2006/main">
              <a:ext uri="{FF2B5EF4-FFF2-40B4-BE49-F238E27FC236}">
                <a16:creationId xmlns:a16="http://schemas.microsoft.com/office/drawing/2014/main" id="{4FC73174-14B4-43ED-BFAC-311DF405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4928616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23" name="Google Shape;72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923ae05733b467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76889" y="5111313"/>
            <a:ext cx="311262" cy="31126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3" name="Google Shape;73;p4">
            <a:extLst xmlns:a="http://schemas.openxmlformats.org/drawingml/2006/main">
              <a:ext uri="{FF2B5EF4-FFF2-40B4-BE49-F238E27FC236}">
                <a16:creationId xmlns:a16="http://schemas.microsoft.com/office/drawing/2014/main" id="{464F95F1-2871-4DEF-9E76-3055D93E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5669280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DADOS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4" name="Google Shape;74;p4">
            <a:extLst xmlns:a="http://schemas.openxmlformats.org/drawingml/2006/main">
              <a:ext uri="{FF2B5EF4-FFF2-40B4-BE49-F238E27FC236}">
                <a16:creationId xmlns:a16="http://schemas.microsoft.com/office/drawing/2014/main" id="{D115EE9B-76E9-4C1E-BE8D-DF422553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1384" y="3410712"/>
            <a:ext cx="676656" cy="676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26" name="Google Shape;7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fba67e6b1244ba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84081" y="3593409"/>
            <a:ext cx="311262" cy="31126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6" name="Google Shape;76;p4">
            <a:extLst xmlns:a="http://schemas.openxmlformats.org/drawingml/2006/main">
              <a:ext uri="{FF2B5EF4-FFF2-40B4-BE49-F238E27FC236}">
                <a16:creationId xmlns:a16="http://schemas.microsoft.com/office/drawing/2014/main" id="{A27E70B1-01A2-49A2-A016-264ED862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251960"/>
            <a:ext cx="133502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7" name="Google Shape;77;p4">
            <a:extLst xmlns:a="http://schemas.openxmlformats.org/drawingml/2006/main">
              <a:ext uri="{FF2B5EF4-FFF2-40B4-BE49-F238E27FC236}">
                <a16:creationId xmlns:a16="http://schemas.microsoft.com/office/drawing/2014/main" id="{784AC187-672B-40A4-88FC-977C7F5F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5989320"/>
            <a:ext cx="466344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500"/>
              <a:buFont typeface="Arial"/>
              <a:buNone/>
            </a:pPr>
            <a:r>
              <a:rPr sz="1257" b="1" i="1" u="none" cap="none">
                <a:solidFill>
                  <a:srgbClr val="10233D"/>
                </a:solidFill>
                <a:latin typeface="Arial"/>
                <a:ea typeface="Arial"/>
                <a:cs typeface="Arial"/>
              </a:rPr>
              <a:t>O ganho aparece quando a operação funciona como sistema.</a:t>
            </a:r>
            <a:endParaRPr sz="1257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286985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7" name="Google Shape;83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368f6a9eb16421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699248" y="0"/>
            <a:ext cx="4489704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4" name="Google Shape;84;p5">
            <a:extLst xmlns:a="http://schemas.openxmlformats.org/drawingml/2006/main">
              <a:ext uri="{FF2B5EF4-FFF2-40B4-BE49-F238E27FC236}">
                <a16:creationId xmlns:a16="http://schemas.microsoft.com/office/drawing/2014/main" id="{29493A97-7D7E-4CBC-BFEB-1B0B8F1A1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0"/>
            <a:ext cx="123444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>
              <a:alpha val="80000"/>
            </a:srgbClr>
          </a:solidFill>
          <a:ln xmlns:a="http://schemas.openxmlformats.org/drawingml/2006/main" w="12700" cmpd="sng">
            <a:solidFill>
              <a:srgbClr val="10233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19" name="Google Shape;85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9a7aa35b6334b3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57180"/>
            <a:ext cx="1536192" cy="28859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6" name="Google Shape;86;p5">
            <a:extLst xmlns:a="http://schemas.openxmlformats.org/drawingml/2006/main">
              <a:ext uri="{FF2B5EF4-FFF2-40B4-BE49-F238E27FC236}">
                <a16:creationId xmlns:a16="http://schemas.microsoft.com/office/drawing/2014/main" id="{1DF49A23-ACAF-4AF9-B4CA-D905285B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O RESULTADO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7" name="Google Shape;87;p5">
            <a:extLst xmlns:a="http://schemas.openxmlformats.org/drawingml/2006/main">
              <a:ext uri="{FF2B5EF4-FFF2-40B4-BE49-F238E27FC236}">
                <a16:creationId xmlns:a16="http://schemas.microsoft.com/office/drawing/2014/main" id="{2AAD5229-CA2B-4B93-9AC3-70071FB8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22" name="Google Shape;88;p5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2D476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5">
            <a:extLst xmlns:a="http://schemas.openxmlformats.org/drawingml/2006/main">
              <a:ext uri="{FF2B5EF4-FFF2-40B4-BE49-F238E27FC236}">
                <a16:creationId xmlns:a16="http://schemas.microsoft.com/office/drawing/2014/main" id="{AD871D12-B260-45CF-80BD-CB7736508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" name="Google Shape;90;p5">
            <a:extLst xmlns:a="http://schemas.openxmlformats.org/drawingml/2006/main">
              <a:ext uri="{FF2B5EF4-FFF2-40B4-BE49-F238E27FC236}">
                <a16:creationId xmlns:a16="http://schemas.microsoft.com/office/drawing/2014/main" id="{DA36106F-5342-41E1-BC91-30A0E349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salestrack.com.br  ·  03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1" name="Google Shape;91;p5">
            <a:extLst xmlns:a="http://schemas.openxmlformats.org/drawingml/2006/main">
              <a:ext uri="{FF2B5EF4-FFF2-40B4-BE49-F238E27FC236}">
                <a16:creationId xmlns:a16="http://schemas.microsoft.com/office/drawing/2014/main" id="{54F6AE92-7E4B-4594-B791-7C30BAB9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60120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00"/>
              <a:buFont typeface="Montserrat"/>
              <a:buNone/>
            </a:pPr>
            <a:r>
              <a:rPr sz="9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EM UMA OPERAÇÃO ESTRUTURADA</a:t>
            </a:r>
            <a:endParaRPr sz="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2" name="Google Shape;92;p5">
            <a:extLst xmlns:a="http://schemas.openxmlformats.org/drawingml/2006/main">
              <a:ext uri="{FF2B5EF4-FFF2-40B4-BE49-F238E27FC236}">
                <a16:creationId xmlns:a16="http://schemas.microsoft.com/office/drawing/2014/main" id="{5D50B40C-C37E-4FF7-8087-44AE5F96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80160"/>
            <a:ext cx="6537960" cy="1005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sz="2466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Processos melhores apoiam produtividade, qualidade e crescimento.</a:t>
            </a:r>
            <a:endParaRPr sz="2466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3" name="Google Shape;93;p5">
            <a:extLst xmlns:a="http://schemas.openxmlformats.org/drawingml/2006/main">
              <a:ext uri="{FF2B5EF4-FFF2-40B4-BE49-F238E27FC236}">
                <a16:creationId xmlns:a16="http://schemas.microsoft.com/office/drawing/2014/main" id="{0601009C-287C-432E-B079-B06C92D2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1152144"/>
            <a:ext cx="105156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4200"/>
              <a:buFont typeface="Montserrat"/>
              <a:buNone/>
            </a:pPr>
            <a:r>
              <a:rPr sz="12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ROTA</a:t>
            </a:r>
            <a:endParaRPr sz="4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" name="Google Shape;94;p5">
            <a:extLst xmlns:a="http://schemas.openxmlformats.org/drawingml/2006/main">
              <a:ext uri="{FF2B5EF4-FFF2-40B4-BE49-F238E27FC236}">
                <a16:creationId xmlns:a16="http://schemas.microsoft.com/office/drawing/2014/main" id="{8B8282E3-82C3-4B9C-B886-3DA93C08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788920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29" name="Google Shape;95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3a009321887412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6178" y="2951866"/>
            <a:ext cx="277612" cy="2776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6" name="Google Shape;96;p5">
            <a:extLst xmlns:a="http://schemas.openxmlformats.org/drawingml/2006/main">
              <a:ext uri="{FF2B5EF4-FFF2-40B4-BE49-F238E27FC236}">
                <a16:creationId xmlns:a16="http://schemas.microsoft.com/office/drawing/2014/main" id="{DC524111-7DE3-48E9-80FB-C77F2DCE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7904" y="2816352"/>
            <a:ext cx="16002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CLAREZA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7" name="Google Shape;97;p5">
            <a:extLst xmlns:a="http://schemas.openxmlformats.org/drawingml/2006/main">
              <a:ext uri="{FF2B5EF4-FFF2-40B4-BE49-F238E27FC236}">
                <a16:creationId xmlns:a16="http://schemas.microsoft.com/office/drawing/2014/main" id="{CB9845BD-C437-4D3E-8D12-26D2F655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7904" y="3099816"/>
            <a:ext cx="17830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Processos, papéis e prioridades visíveis.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8" name="Google Shape;98;p5">
            <a:extLst xmlns:a="http://schemas.openxmlformats.org/drawingml/2006/main">
              <a:ext uri="{FF2B5EF4-FFF2-40B4-BE49-F238E27FC236}">
                <a16:creationId xmlns:a16="http://schemas.microsoft.com/office/drawing/2014/main" id="{BBB9AFA5-5BBF-4C3E-90FD-FCE7F9AC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788920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33" name="Google Shape;99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df400eb27e446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591946" y="2951866"/>
            <a:ext cx="277612" cy="2776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0" name="Google Shape;100;p5">
            <a:extLst xmlns:a="http://schemas.openxmlformats.org/drawingml/2006/main">
              <a:ext uri="{FF2B5EF4-FFF2-40B4-BE49-F238E27FC236}">
                <a16:creationId xmlns:a16="http://schemas.microsoft.com/office/drawing/2014/main" id="{BAD33115-AC62-4676-9C9D-C45DF88E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672" y="2816352"/>
            <a:ext cx="16002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MÉTODO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1" name="Google Shape;101;p5">
            <a:extLst xmlns:a="http://schemas.openxmlformats.org/drawingml/2006/main">
              <a:ext uri="{FF2B5EF4-FFF2-40B4-BE49-F238E27FC236}">
                <a16:creationId xmlns:a16="http://schemas.microsoft.com/office/drawing/2014/main" id="{A84ED688-0BAA-4405-B4FD-CC13CC43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672" y="3099816"/>
            <a:ext cx="17830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O time opera com critérios comuns.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2" name="Google Shape;102;p5">
            <a:extLst xmlns:a="http://schemas.openxmlformats.org/drawingml/2006/main">
              <a:ext uri="{FF2B5EF4-FFF2-40B4-BE49-F238E27FC236}">
                <a16:creationId xmlns:a16="http://schemas.microsoft.com/office/drawing/2014/main" id="{7183E649-92F7-47F2-866A-94B3AE59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4224528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37" name="Google Shape;103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fd4e807a34344a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6178" y="4387474"/>
            <a:ext cx="277612" cy="2776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4" name="Google Shape;104;p5">
            <a:extLst xmlns:a="http://schemas.openxmlformats.org/drawingml/2006/main">
              <a:ext uri="{FF2B5EF4-FFF2-40B4-BE49-F238E27FC236}">
                <a16:creationId xmlns:a16="http://schemas.microsoft.com/office/drawing/2014/main" id="{C2469CA1-63F9-4462-85CE-CC5B9AE7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7904" y="4251960"/>
            <a:ext cx="16002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INTEGRAÇÃO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5" name="Google Shape;105;p5">
            <a:extLst xmlns:a="http://schemas.openxmlformats.org/drawingml/2006/main">
              <a:ext uri="{FF2B5EF4-FFF2-40B4-BE49-F238E27FC236}">
                <a16:creationId xmlns:a16="http://schemas.microsoft.com/office/drawing/2014/main" id="{47364804-4792-4BF9-9F4D-9EDFE28A6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7904" y="4535424"/>
            <a:ext cx="17830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044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Sistemas, dados e automações conectados.</a:t>
            </a:r>
            <a:endParaRPr sz="1044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6" name="Google Shape;106;p5">
            <a:extLst xmlns:a="http://schemas.openxmlformats.org/drawingml/2006/main">
              <a:ext uri="{FF2B5EF4-FFF2-40B4-BE49-F238E27FC236}">
                <a16:creationId xmlns:a16="http://schemas.microsoft.com/office/drawing/2014/main" id="{6BB91E5F-37DE-40A3-B463-3CEEC042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24528"/>
            <a:ext cx="603504" cy="6035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41" name="Google Shape;107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48b8cbf8ad1431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591946" y="4387474"/>
            <a:ext cx="277612" cy="2776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8" name="Google Shape;108;p5">
            <a:extLst xmlns:a="http://schemas.openxmlformats.org/drawingml/2006/main">
              <a:ext uri="{FF2B5EF4-FFF2-40B4-BE49-F238E27FC236}">
                <a16:creationId xmlns:a16="http://schemas.microsoft.com/office/drawing/2014/main" id="{37016931-567A-44E6-AD5C-9ECFE46E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672" y="4251960"/>
            <a:ext cx="16002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EVOLUÇÃO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9" name="Google Shape;109;p5">
            <a:extLst xmlns:a="http://schemas.openxmlformats.org/drawingml/2006/main">
              <a:ext uri="{FF2B5EF4-FFF2-40B4-BE49-F238E27FC236}">
                <a16:creationId xmlns:a16="http://schemas.microsoft.com/office/drawing/2014/main" id="{FA82BE61-39B7-407C-B45E-25013B6C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672" y="4535424"/>
            <a:ext cx="17830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Indicadores guiam as próximas decisões.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0" name="Google Shape;110;p5">
            <a:extLst xmlns:a="http://schemas.openxmlformats.org/drawingml/2006/main">
              <a:ext uri="{FF2B5EF4-FFF2-40B4-BE49-F238E27FC236}">
                <a16:creationId xmlns:a16="http://schemas.microsoft.com/office/drawing/2014/main" id="{F714E7D5-55D1-40DB-8383-1497E102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715000"/>
            <a:ext cx="566928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300" b="1" i="1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transformação acontece nas prioridades que mais afetam o resultado.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181553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0" name="Google Shape;116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7ecd4ef46e24a6e">
            <a:alphaModFix amt="55000"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7" name="Google Shape;117;p6">
            <a:extLst xmlns:a="http://schemas.openxmlformats.org/drawingml/2006/main">
              <a:ext uri="{FF2B5EF4-FFF2-40B4-BE49-F238E27FC236}">
                <a16:creationId xmlns:a16="http://schemas.microsoft.com/office/drawing/2014/main" id="{7FFDEDEF-22CB-4C25-904F-AE3E7575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0196"/>
            </a:srgbClr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62" name="Google Shape;118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cd9dc1e3d5f4c1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9" name="Google Shape;119;p6">
            <a:extLst xmlns:a="http://schemas.openxmlformats.org/drawingml/2006/main">
              <a:ext uri="{FF2B5EF4-FFF2-40B4-BE49-F238E27FC236}">
                <a16:creationId xmlns:a16="http://schemas.microsoft.com/office/drawing/2014/main" id="{C99125B6-CB91-4EF7-962A-D6208291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 JORNADA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0" name="Google Shape;120;p6">
            <a:extLst xmlns:a="http://schemas.openxmlformats.org/drawingml/2006/main">
              <a:ext uri="{FF2B5EF4-FFF2-40B4-BE49-F238E27FC236}">
                <a16:creationId xmlns:a16="http://schemas.microsoft.com/office/drawing/2014/main" id="{6496E3C7-B71F-436D-A9F2-46DEEB2D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65" name="Google Shape;121;p6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2" name="Google Shape;122;p6">
            <a:extLst xmlns:a="http://schemas.openxmlformats.org/drawingml/2006/main">
              <a:ext uri="{FF2B5EF4-FFF2-40B4-BE49-F238E27FC236}">
                <a16:creationId xmlns:a16="http://schemas.microsoft.com/office/drawing/2014/main" id="{850359A9-F23A-4D2A-8629-83AF1EE9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3" name="Google Shape;123;p6">
            <a:extLst xmlns:a="http://schemas.openxmlformats.org/drawingml/2006/main">
              <a:ext uri="{FF2B5EF4-FFF2-40B4-BE49-F238E27FC236}">
                <a16:creationId xmlns:a16="http://schemas.microsoft.com/office/drawing/2014/main" id="{B5C0391F-8E5E-4FF7-AF1B-B7726965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04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4" name="Google Shape;124;p6">
            <a:extLst xmlns:a="http://schemas.openxmlformats.org/drawingml/2006/main">
              <a:ext uri="{FF2B5EF4-FFF2-40B4-BE49-F238E27FC236}">
                <a16:creationId xmlns:a16="http://schemas.microsoft.com/office/drawing/2014/main" id="{66F51462-B0B6-4CC1-B817-C78BCAA21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326880" cy="530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Uma jornada guiada do entendimento à evolução.</a:t>
            </a:r>
            <a:endParaRPr sz="2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5" name="Google Shape;125;p6">
            <a:extLst xmlns:a="http://schemas.openxmlformats.org/drawingml/2006/main">
              <a:ext uri="{FF2B5EF4-FFF2-40B4-BE49-F238E27FC236}">
                <a16:creationId xmlns:a16="http://schemas.microsoft.com/office/drawing/2014/main" id="{1B16E562-53EE-475F-B492-6BEEC3A1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4208"/>
            <a:ext cx="6217920" cy="50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4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 diagnóstico revela as prioridades. O roadmap organiza a transformação e orienta a execução.</a:t>
            </a:r>
            <a:endParaRPr sz="1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70" name="Google Shape;126;p6"/>
          <p:cNvCxnSpPr/>
          <p:nvPr/>
        </p:nvCxnSpPr>
        <p:spPr>
          <a:xfrm xmlns:a="http://schemas.openxmlformats.org/drawingml/2006/main">
            <a:off x="1307592" y="4233672"/>
            <a:ext cx="9765792" cy="0"/>
          </a:xfrm>
          <a:prstGeom xmlns:a="http://schemas.openxmlformats.org/drawingml/2006/main" prst="straightConnector1">
            <a:avLst/>
          </a:prstGeom>
          <a:ln xmlns:a="http://schemas.openxmlformats.org/drawingml/2006/main" w="27925" cap="flat">
            <a:solidFill>
              <a:srgbClr val="0B2A6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p6">
            <a:extLst xmlns:a="http://schemas.openxmlformats.org/drawingml/2006/main">
              <a:ext uri="{FF2B5EF4-FFF2-40B4-BE49-F238E27FC236}">
                <a16:creationId xmlns:a16="http://schemas.microsoft.com/office/drawing/2014/main" id="{ECA83707-BE9F-49AD-ADB3-CE708234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886200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72" name="Google Shape;128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765be9988104d1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43000" y="4069080"/>
            <a:ext cx="329184" cy="3291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9" name="Google Shape;129;p6">
            <a:extLst xmlns:a="http://schemas.openxmlformats.org/drawingml/2006/main">
              <a:ext uri="{FF2B5EF4-FFF2-40B4-BE49-F238E27FC236}">
                <a16:creationId xmlns:a16="http://schemas.microsoft.com/office/drawing/2014/main" id="{6E24526D-C1FE-4FE9-9056-2AD8631B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319272"/>
            <a:ext cx="1024128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01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0" name="Google Shape;130;p6">
            <a:extLst xmlns:a="http://schemas.openxmlformats.org/drawingml/2006/main">
              <a:ext uri="{FF2B5EF4-FFF2-40B4-BE49-F238E27FC236}">
                <a16:creationId xmlns:a16="http://schemas.microsoft.com/office/drawing/2014/main" id="{FDD848FF-79A4-4560-93D0-85EA5FF3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151790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CONVERSAR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1" name="Google Shape;131;p6">
            <a:extLst xmlns:a="http://schemas.openxmlformats.org/drawingml/2006/main">
              <a:ext uri="{FF2B5EF4-FFF2-40B4-BE49-F238E27FC236}">
                <a16:creationId xmlns:a16="http://schemas.microsoft.com/office/drawing/2014/main" id="{F603F798-18FA-4A1C-9D74-E35C7012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8072"/>
            <a:ext cx="1700784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objetivo e contexto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2" name="Google Shape;132;p6">
            <a:extLst xmlns:a="http://schemas.openxmlformats.org/drawingml/2006/main">
              <a:ext uri="{FF2B5EF4-FFF2-40B4-BE49-F238E27FC236}">
                <a16:creationId xmlns:a16="http://schemas.microsoft.com/office/drawing/2014/main" id="{3789739F-3724-47B6-873B-DB23DEBB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1568" y="3886200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77" name="Google Shape;133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84f2e287df9403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584448" y="4069080"/>
            <a:ext cx="329184" cy="3291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4" name="Google Shape;134;p6">
            <a:extLst xmlns:a="http://schemas.openxmlformats.org/drawingml/2006/main">
              <a:ext uri="{FF2B5EF4-FFF2-40B4-BE49-F238E27FC236}">
                <a16:creationId xmlns:a16="http://schemas.microsoft.com/office/drawing/2014/main" id="{8C2731E0-8B38-4BB0-8AA6-DCB3D07D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6" y="3319272"/>
            <a:ext cx="1024128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02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5" name="Google Shape;135;p6">
            <a:extLst xmlns:a="http://schemas.openxmlformats.org/drawingml/2006/main">
              <a:ext uri="{FF2B5EF4-FFF2-40B4-BE49-F238E27FC236}">
                <a16:creationId xmlns:a16="http://schemas.microsoft.com/office/drawing/2014/main" id="{3B6E3E11-DE61-480E-B540-8EBA65D8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088" y="4846320"/>
            <a:ext cx="151790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DIAGNOSTICAR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6" name="Google Shape;136;p6">
            <a:extLst xmlns:a="http://schemas.openxmlformats.org/drawingml/2006/main">
              <a:ext uri="{FF2B5EF4-FFF2-40B4-BE49-F238E27FC236}">
                <a16:creationId xmlns:a16="http://schemas.microsoft.com/office/drawing/2014/main" id="{79E349F8-2A3E-4198-85E5-192A4840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5148072"/>
            <a:ext cx="1700784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gargalos e causas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7" name="Google Shape;137;p6">
            <a:extLst xmlns:a="http://schemas.openxmlformats.org/drawingml/2006/main">
              <a:ext uri="{FF2B5EF4-FFF2-40B4-BE49-F238E27FC236}">
                <a16:creationId xmlns:a16="http://schemas.microsoft.com/office/drawing/2014/main" id="{56DFB19D-19A3-4352-87E0-B5CA51D0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3016" y="3886200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82" name="Google Shape;138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86f6034d98e46d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025896" y="4069080"/>
            <a:ext cx="329184" cy="3291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9" name="Google Shape;139;p6">
            <a:extLst xmlns:a="http://schemas.openxmlformats.org/drawingml/2006/main">
              <a:ext uri="{FF2B5EF4-FFF2-40B4-BE49-F238E27FC236}">
                <a16:creationId xmlns:a16="http://schemas.microsoft.com/office/drawing/2014/main" id="{FBBDFBA4-7ED1-4B10-90A7-3D35C069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8424" y="3319272"/>
            <a:ext cx="1024128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03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0" name="Google Shape;140;p6">
            <a:extLst xmlns:a="http://schemas.openxmlformats.org/drawingml/2006/main">
              <a:ext uri="{FF2B5EF4-FFF2-40B4-BE49-F238E27FC236}">
                <a16:creationId xmlns:a16="http://schemas.microsoft.com/office/drawing/2014/main" id="{10AA3F19-7F49-4202-A7DF-A0DED3C3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1536" y="4846320"/>
            <a:ext cx="151790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PRIORIZAR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1" name="Google Shape;141;p6">
            <a:extLst xmlns:a="http://schemas.openxmlformats.org/drawingml/2006/main">
              <a:ext uri="{FF2B5EF4-FFF2-40B4-BE49-F238E27FC236}">
                <a16:creationId xmlns:a16="http://schemas.microsoft.com/office/drawing/2014/main" id="{A11B9CDE-AE67-4E5E-935E-FAD61EFD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0096" y="5148072"/>
            <a:ext cx="1700784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roadmap de transformação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2" name="Google Shape;142;p6">
            <a:extLst xmlns:a="http://schemas.openxmlformats.org/drawingml/2006/main">
              <a:ext uri="{FF2B5EF4-FFF2-40B4-BE49-F238E27FC236}">
                <a16:creationId xmlns:a16="http://schemas.microsoft.com/office/drawing/2014/main" id="{A83982B7-DEAC-4104-B326-1C5CC9F9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4464" y="3886200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87" name="Google Shape;143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1ec91f500a2431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67344" y="4069080"/>
            <a:ext cx="329184" cy="3291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4" name="Google Shape;144;p6">
            <a:extLst xmlns:a="http://schemas.openxmlformats.org/drawingml/2006/main">
              <a:ext uri="{FF2B5EF4-FFF2-40B4-BE49-F238E27FC236}">
                <a16:creationId xmlns:a16="http://schemas.microsoft.com/office/drawing/2014/main" id="{C16BD77A-C7F5-4202-BE20-AA304E8C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9872" y="3319272"/>
            <a:ext cx="1024128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04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5" name="Google Shape;145;p6">
            <a:extLst xmlns:a="http://schemas.openxmlformats.org/drawingml/2006/main">
              <a:ext uri="{FF2B5EF4-FFF2-40B4-BE49-F238E27FC236}">
                <a16:creationId xmlns:a16="http://schemas.microsoft.com/office/drawing/2014/main" id="{ECDDB92E-2DEF-4D4F-8C1A-3922C16E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2984" y="4846320"/>
            <a:ext cx="151790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IMPLEMENTAR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6" name="Google Shape;146;p6">
            <a:extLst xmlns:a="http://schemas.openxmlformats.org/drawingml/2006/main">
              <a:ext uri="{FF2B5EF4-FFF2-40B4-BE49-F238E27FC236}">
                <a16:creationId xmlns:a16="http://schemas.microsoft.com/office/drawing/2014/main" id="{A0739FD2-694E-44D2-AE99-5BBB0651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544" y="5148072"/>
            <a:ext cx="1700784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soluções necessárias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7" name="Google Shape;147;p6">
            <a:extLst xmlns:a="http://schemas.openxmlformats.org/drawingml/2006/main">
              <a:ext uri="{FF2B5EF4-FFF2-40B4-BE49-F238E27FC236}">
                <a16:creationId xmlns:a16="http://schemas.microsoft.com/office/drawing/2014/main" id="{C760B9F9-092C-44CB-99A8-3F8305649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912" y="3886200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92" name="Google Shape;148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432fbcd10bb44f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908792" y="4069080"/>
            <a:ext cx="329184" cy="32918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9" name="Google Shape;149;p6">
            <a:extLst xmlns:a="http://schemas.openxmlformats.org/drawingml/2006/main">
              <a:ext uri="{FF2B5EF4-FFF2-40B4-BE49-F238E27FC236}">
                <a16:creationId xmlns:a16="http://schemas.microsoft.com/office/drawing/2014/main" id="{B5F9673E-B893-4C32-B5F8-EED5275D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1320" y="3319272"/>
            <a:ext cx="1024128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05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0" name="Google Shape;150;p6">
            <a:extLst xmlns:a="http://schemas.openxmlformats.org/drawingml/2006/main">
              <a:ext uri="{FF2B5EF4-FFF2-40B4-BE49-F238E27FC236}">
                <a16:creationId xmlns:a16="http://schemas.microsoft.com/office/drawing/2014/main" id="{637C1658-1406-4FE6-A9DA-1849423D8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14432" y="4846320"/>
            <a:ext cx="151790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EVOLUIR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1" name="Google Shape;151;p6">
            <a:extLst xmlns:a="http://schemas.openxmlformats.org/drawingml/2006/main">
              <a:ext uri="{FF2B5EF4-FFF2-40B4-BE49-F238E27FC236}">
                <a16:creationId xmlns:a16="http://schemas.microsoft.com/office/drawing/2014/main" id="{711D12E2-2E8F-4F6D-9AA7-D2F0A67D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2992" y="5148072"/>
            <a:ext cx="1700784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adoção e resultados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2" name="Google Shape;152;p6">
            <a:extLst xmlns:a="http://schemas.openxmlformats.org/drawingml/2006/main">
              <a:ext uri="{FF2B5EF4-FFF2-40B4-BE49-F238E27FC236}">
                <a16:creationId xmlns:a16="http://schemas.microsoft.com/office/drawing/2014/main" id="{49D6BF10-0661-4EA0-A4BD-75A0455A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852160"/>
            <a:ext cx="539496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1315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Um diagnóstico preciso. Um roadmap viável. Uma operação melhor.</a:t>
            </a:r>
            <a:endParaRPr sz="1315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848162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1" name="Google Shape;158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fa4b47780c04d3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9" name="Google Shape;159;p7">
            <a:extLst xmlns:a="http://schemas.openxmlformats.org/drawingml/2006/main">
              <a:ext uri="{FF2B5EF4-FFF2-40B4-BE49-F238E27FC236}">
                <a16:creationId xmlns:a16="http://schemas.microsoft.com/office/drawing/2014/main" id="{8B82E646-073F-431D-9DCE-63265736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O MODELO DE EXECUÇÃO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0" name="Google Shape;160;p7">
            <a:extLst xmlns:a="http://schemas.openxmlformats.org/drawingml/2006/main">
              <a:ext uri="{FF2B5EF4-FFF2-40B4-BE49-F238E27FC236}">
                <a16:creationId xmlns:a16="http://schemas.microsoft.com/office/drawing/2014/main" id="{D1D67237-B202-49E0-AFEC-E7578072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214" name="Google Shape;161;p7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7">
            <a:extLst xmlns:a="http://schemas.openxmlformats.org/drawingml/2006/main">
              <a:ext uri="{FF2B5EF4-FFF2-40B4-BE49-F238E27FC236}">
                <a16:creationId xmlns:a16="http://schemas.microsoft.com/office/drawing/2014/main" id="{D30A4C70-3B1A-409D-BA68-BCA8C921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3" name="Google Shape;163;p7">
            <a:extLst xmlns:a="http://schemas.openxmlformats.org/drawingml/2006/main">
              <a:ext uri="{FF2B5EF4-FFF2-40B4-BE49-F238E27FC236}">
                <a16:creationId xmlns:a16="http://schemas.microsoft.com/office/drawing/2014/main" id="{2910FB7D-F3C5-4ED4-8450-6985BA20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05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4" name="Google Shape;164;p7">
            <a:extLst xmlns:a="http://schemas.openxmlformats.org/drawingml/2006/main">
              <a:ext uri="{FF2B5EF4-FFF2-40B4-BE49-F238E27FC236}">
                <a16:creationId xmlns:a16="http://schemas.microsoft.com/office/drawing/2014/main" id="{9478DD03-ACC4-43C8-BF01-628EE277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8595360" cy="932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800"/>
              <a:buFont typeface="Montserrat"/>
              <a:buNone/>
            </a:pPr>
            <a:r>
              <a:rPr sz="28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 transformação avança em ciclos orientados por prioridade.</a:t>
            </a:r>
            <a:endParaRPr sz="28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5" name="Google Shape;165;p7">
            <a:extLst xmlns:a="http://schemas.openxmlformats.org/drawingml/2006/main">
              <a:ext uri="{FF2B5EF4-FFF2-40B4-BE49-F238E27FC236}">
                <a16:creationId xmlns:a16="http://schemas.microsoft.com/office/drawing/2014/main" id="{204B3013-781C-42A9-B997-89833C9E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6816"/>
            <a:ext cx="676656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54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Cada etapa produz decisões e ativos que sustentam a próxima evolução da operação.</a:t>
            </a:r>
            <a:endParaRPr sz="1254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219" name="Google Shape;166;p7"/>
          <p:cNvCxnSpPr/>
          <p:nvPr/>
        </p:nvCxnSpPr>
        <p:spPr>
          <a:xfrm xmlns:a="http://schemas.openxmlformats.org/drawingml/2006/main">
            <a:off x="1097280" y="3566160"/>
            <a:ext cx="9509760" cy="0"/>
          </a:xfrm>
          <a:prstGeom xmlns:a="http://schemas.openxmlformats.org/drawingml/2006/main" prst="straightConnector1">
            <a:avLst/>
          </a:prstGeom>
          <a:ln xmlns:a="http://schemas.openxmlformats.org/drawingml/2006/main" w="30475" cap="flat">
            <a:solidFill>
              <a:srgbClr val="B9CA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7">
            <a:extLst xmlns:a="http://schemas.openxmlformats.org/drawingml/2006/main">
              <a:ext uri="{FF2B5EF4-FFF2-40B4-BE49-F238E27FC236}">
                <a16:creationId xmlns:a16="http://schemas.microsoft.com/office/drawing/2014/main" id="{A83A41FD-4D51-4A2A-B45D-989551A6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01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8" name="Google Shape;168;p7">
            <a:extLst xmlns:a="http://schemas.openxmlformats.org/drawingml/2006/main">
              <a:ext uri="{FF2B5EF4-FFF2-40B4-BE49-F238E27FC236}">
                <a16:creationId xmlns:a16="http://schemas.microsoft.com/office/drawing/2014/main" id="{7455E2CE-5986-43F2-BCF5-BAC7C0B0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9" name="Google Shape;169;p7">
            <a:extLst xmlns:a="http://schemas.openxmlformats.org/drawingml/2006/main">
              <a:ext uri="{FF2B5EF4-FFF2-40B4-BE49-F238E27FC236}">
                <a16:creationId xmlns:a16="http://schemas.microsoft.com/office/drawing/2014/main" id="{FC7D56F8-35ED-4F57-994D-A9F5CA284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23" name="Google Shape;170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3fba9bbdd14ed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37443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1" name="Google Shape;171;p7">
            <a:extLst xmlns:a="http://schemas.openxmlformats.org/drawingml/2006/main">
              <a:ext uri="{FF2B5EF4-FFF2-40B4-BE49-F238E27FC236}">
                <a16:creationId xmlns:a16="http://schemas.microsoft.com/office/drawing/2014/main" id="{B8C8FFD2-C638-492C-B789-11646F2D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IMERSÃO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2" name="Google Shape;172;p7">
            <a:extLst xmlns:a="http://schemas.openxmlformats.org/drawingml/2006/main">
              <a:ext uri="{FF2B5EF4-FFF2-40B4-BE49-F238E27FC236}">
                <a16:creationId xmlns:a16="http://schemas.microsoft.com/office/drawing/2014/main" id="{190A12CD-C729-41E6-8C08-D6958C73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Contexto e metas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3" name="Google Shape;173;p7">
            <a:extLst xmlns:a="http://schemas.openxmlformats.org/drawingml/2006/main">
              <a:ext uri="{FF2B5EF4-FFF2-40B4-BE49-F238E27FC236}">
                <a16:creationId xmlns:a16="http://schemas.microsoft.com/office/drawing/2014/main" id="{F582188A-2DCE-4A26-AFD6-C5DE7EBA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296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02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4" name="Google Shape;174;p7">
            <a:extLst xmlns:a="http://schemas.openxmlformats.org/drawingml/2006/main">
              <a:ext uri="{FF2B5EF4-FFF2-40B4-BE49-F238E27FC236}">
                <a16:creationId xmlns:a16="http://schemas.microsoft.com/office/drawing/2014/main" id="{6132971A-52B7-4847-A777-D2507649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296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OPERAÇÃO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5" name="Google Shape;175;p7">
            <a:extLst xmlns:a="http://schemas.openxmlformats.org/drawingml/2006/main">
              <a:ext uri="{FF2B5EF4-FFF2-40B4-BE49-F238E27FC236}">
                <a16:creationId xmlns:a16="http://schemas.microsoft.com/office/drawing/2014/main" id="{8BE3B48E-DFD3-4D1B-9F48-DC441885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29" name="Google Shape;176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1ea10434007404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839395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7" name="Google Shape;177;p7">
            <a:extLst xmlns:a="http://schemas.openxmlformats.org/drawingml/2006/main">
              <a:ext uri="{FF2B5EF4-FFF2-40B4-BE49-F238E27FC236}">
                <a16:creationId xmlns:a16="http://schemas.microsoft.com/office/drawing/2014/main" id="{B3F16B3C-2D83-4E55-B12F-AAC12136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ANÁLISE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8" name="Google Shape;178;p7">
            <a:extLst xmlns:a="http://schemas.openxmlformats.org/drawingml/2006/main">
              <a:ext uri="{FF2B5EF4-FFF2-40B4-BE49-F238E27FC236}">
                <a16:creationId xmlns:a16="http://schemas.microsoft.com/office/drawing/2014/main" id="{CC7047B5-AA45-43E0-94E1-D2F2CA16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Gargalos e causas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9" name="Google Shape;179;p7">
            <a:extLst xmlns:a="http://schemas.openxmlformats.org/drawingml/2006/main">
              <a:ext uri="{FF2B5EF4-FFF2-40B4-BE49-F238E27FC236}">
                <a16:creationId xmlns:a16="http://schemas.microsoft.com/office/drawing/2014/main" id="{FAAF1F84-82C2-4B10-A038-8ED2D117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0248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03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0" name="Google Shape;180;p7">
            <a:extLst xmlns:a="http://schemas.openxmlformats.org/drawingml/2006/main">
              <a:ext uri="{FF2B5EF4-FFF2-40B4-BE49-F238E27FC236}">
                <a16:creationId xmlns:a16="http://schemas.microsoft.com/office/drawing/2014/main" id="{6881500A-42E3-4AE8-ABB3-11D6EB12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0248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PRIORIDADES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1" name="Google Shape;181;p7">
            <a:extLst xmlns:a="http://schemas.openxmlformats.org/drawingml/2006/main">
              <a:ext uri="{FF2B5EF4-FFF2-40B4-BE49-F238E27FC236}">
                <a16:creationId xmlns:a16="http://schemas.microsoft.com/office/drawing/2014/main" id="{C530E1FE-122A-49CD-93F1-DCACF6DA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3712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35" name="Google Shape;182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09b067ff483474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41347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83" name="Google Shape;183;p7">
            <a:extLst xmlns:a="http://schemas.openxmlformats.org/drawingml/2006/main">
              <a:ext uri="{FF2B5EF4-FFF2-40B4-BE49-F238E27FC236}">
                <a16:creationId xmlns:a16="http://schemas.microsoft.com/office/drawing/2014/main" id="{90F52617-C756-422D-8CFB-A149BE98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961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ARQUITETURA DIGITAL</a:t>
            </a:r>
            <a:endParaRPr sz="961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4" name="Google Shape;184;p7">
            <a:extLst xmlns:a="http://schemas.openxmlformats.org/drawingml/2006/main">
              <a:ext uri="{FF2B5EF4-FFF2-40B4-BE49-F238E27FC236}">
                <a16:creationId xmlns:a16="http://schemas.microsoft.com/office/drawing/2014/main" id="{58594166-BA0E-4C43-B09C-4D59DE20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6512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05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Sistemas, dados e roadmap</a:t>
            </a:r>
            <a:endParaRPr sz="10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5" name="Google Shape;185;p7">
            <a:extLst xmlns:a="http://schemas.openxmlformats.org/drawingml/2006/main">
              <a:ext uri="{FF2B5EF4-FFF2-40B4-BE49-F238E27FC236}">
                <a16:creationId xmlns:a16="http://schemas.microsoft.com/office/drawing/2014/main" id="{09557DD1-168D-43E1-824F-859BCC73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04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6" name="Google Shape;186;p7">
            <a:extLst xmlns:a="http://schemas.openxmlformats.org/drawingml/2006/main">
              <a:ext uri="{FF2B5EF4-FFF2-40B4-BE49-F238E27FC236}">
                <a16:creationId xmlns:a16="http://schemas.microsoft.com/office/drawing/2014/main" id="{81DD55CD-C309-4914-BE1E-D08C6BFC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SOLUÇÕES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7" name="Google Shape;187;p7">
            <a:extLst xmlns:a="http://schemas.openxmlformats.org/drawingml/2006/main">
              <a:ext uri="{FF2B5EF4-FFF2-40B4-BE49-F238E27FC236}">
                <a16:creationId xmlns:a16="http://schemas.microsoft.com/office/drawing/2014/main" id="{1740C974-BA6A-4CFF-BB61-09F8BA01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664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41" name="Google Shape;188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807653a29694f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43299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89" name="Google Shape;189;p7">
            <a:extLst xmlns:a="http://schemas.openxmlformats.org/drawingml/2006/main">
              <a:ext uri="{FF2B5EF4-FFF2-40B4-BE49-F238E27FC236}">
                <a16:creationId xmlns:a16="http://schemas.microsoft.com/office/drawing/2014/main" id="{70F273F6-5FF0-4A9E-BB29-E33F87B6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IMPLEMENTAÇÃO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0" name="Google Shape;190;p7">
            <a:extLst xmlns:a="http://schemas.openxmlformats.org/drawingml/2006/main">
              <a:ext uri="{FF2B5EF4-FFF2-40B4-BE49-F238E27FC236}">
                <a16:creationId xmlns:a16="http://schemas.microsoft.com/office/drawing/2014/main" id="{1BC9582A-0902-451C-84EE-64A6C8E3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8464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Processos e sistemas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1" name="Google Shape;191;p7">
            <a:extLst xmlns:a="http://schemas.openxmlformats.org/drawingml/2006/main">
              <a:ext uri="{FF2B5EF4-FFF2-40B4-BE49-F238E27FC236}">
                <a16:creationId xmlns:a16="http://schemas.microsoft.com/office/drawing/2014/main" id="{D9DDFA84-C8E4-44DF-B354-55816A16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05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2" name="Google Shape;192;p7">
            <a:extLst xmlns:a="http://schemas.openxmlformats.org/drawingml/2006/main">
              <a:ext uri="{FF2B5EF4-FFF2-40B4-BE49-F238E27FC236}">
                <a16:creationId xmlns:a16="http://schemas.microsoft.com/office/drawing/2014/main" id="{9B8AC3D1-78B0-4133-8CF7-7CF4DA99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PESSOAS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3" name="Google Shape;193;p7">
            <a:extLst xmlns:a="http://schemas.openxmlformats.org/drawingml/2006/main">
              <a:ext uri="{FF2B5EF4-FFF2-40B4-BE49-F238E27FC236}">
                <a16:creationId xmlns:a16="http://schemas.microsoft.com/office/drawing/2014/main" id="{A77A301D-20E0-4C1B-A591-D4252698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7616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47" name="Google Shape;194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b8c657dc06c4d5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45251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95" name="Google Shape;195;p7">
            <a:extLst xmlns:a="http://schemas.openxmlformats.org/drawingml/2006/main">
              <a:ext uri="{FF2B5EF4-FFF2-40B4-BE49-F238E27FC236}">
                <a16:creationId xmlns:a16="http://schemas.microsoft.com/office/drawing/2014/main" id="{1A9FB028-2484-4986-A340-F388C707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424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ADOÇÃO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6" name="Google Shape;196;p7">
            <a:extLst xmlns:a="http://schemas.openxmlformats.org/drawingml/2006/main">
              <a:ext uri="{FF2B5EF4-FFF2-40B4-BE49-F238E27FC236}">
                <a16:creationId xmlns:a16="http://schemas.microsoft.com/office/drawing/2014/main" id="{C04789B8-BA97-4D0A-A0EB-512BD058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6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Rotina e capacitação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7" name="Google Shape;197;p7">
            <a:extLst xmlns:a="http://schemas.openxmlformats.org/drawingml/2006/main">
              <a:ext uri="{FF2B5EF4-FFF2-40B4-BE49-F238E27FC236}">
                <a16:creationId xmlns:a16="http://schemas.microsoft.com/office/drawing/2014/main" id="{D1954002-F443-4577-9651-186C6610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6104" y="2423160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06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8" name="Google Shape;198;p7">
            <a:extLst xmlns:a="http://schemas.openxmlformats.org/drawingml/2006/main">
              <a:ext uri="{FF2B5EF4-FFF2-40B4-BE49-F238E27FC236}">
                <a16:creationId xmlns:a16="http://schemas.microsoft.com/office/drawing/2014/main" id="{B5788F91-4832-467D-BF27-841CDE65E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6104" y="2697480"/>
            <a:ext cx="1261872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INDICADORES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9" name="Google Shape;199;p7">
            <a:extLst xmlns:a="http://schemas.openxmlformats.org/drawingml/2006/main">
              <a:ext uri="{FF2B5EF4-FFF2-40B4-BE49-F238E27FC236}">
                <a16:creationId xmlns:a16="http://schemas.microsoft.com/office/drawing/2014/main" id="{DBD57764-8586-40E1-AF99-01E6BA317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9568" y="3218688"/>
            <a:ext cx="694944" cy="6949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53" name="Google Shape;200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14661b40a47431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447203" y="3406323"/>
            <a:ext cx="319674" cy="31967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01" name="Google Shape;201;p7">
            <a:extLst xmlns:a="http://schemas.openxmlformats.org/drawingml/2006/main">
              <a:ext uri="{FF2B5EF4-FFF2-40B4-BE49-F238E27FC236}">
                <a16:creationId xmlns:a16="http://schemas.microsoft.com/office/drawing/2014/main" id="{3AABCED6-31E5-4A03-9FB0-A73ACF46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6376" y="4178808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EVOLUÇÃO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02" name="Google Shape;202;p7">
            <a:extLst xmlns:a="http://schemas.openxmlformats.org/drawingml/2006/main">
              <a:ext uri="{FF2B5EF4-FFF2-40B4-BE49-F238E27FC236}">
                <a16:creationId xmlns:a16="http://schemas.microsoft.com/office/drawing/2014/main" id="{04DCB834-4FDF-4346-A608-D03D4222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2368" y="4480560"/>
            <a:ext cx="1609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Melhoria contínua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03" name="Google Shape;203;p7">
            <a:extLst xmlns:a="http://schemas.openxmlformats.org/drawingml/2006/main">
              <a:ext uri="{FF2B5EF4-FFF2-40B4-BE49-F238E27FC236}">
                <a16:creationId xmlns:a16="http://schemas.microsoft.com/office/drawing/2014/main" id="{BAC5491F-C786-4A35-AAC1-A58F641D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120" y="5687568"/>
            <a:ext cx="57150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1281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O ritmo é definido pela complexidade e pela prioridade de cada operação.</a:t>
            </a:r>
            <a:endParaRPr sz="1281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519586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2" name="Google Shape;209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b73922ac732473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10" name="Google Shape;210;p8">
            <a:extLst xmlns:a="http://schemas.openxmlformats.org/drawingml/2006/main">
              <a:ext uri="{FF2B5EF4-FFF2-40B4-BE49-F238E27FC236}">
                <a16:creationId xmlns:a16="http://schemas.microsoft.com/office/drawing/2014/main" id="{8762843C-8EED-4221-BBB7-213CD0BF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MÉTODO ROTA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1" name="Google Shape;211;p8">
            <a:extLst xmlns:a="http://schemas.openxmlformats.org/drawingml/2006/main">
              <a:ext uri="{FF2B5EF4-FFF2-40B4-BE49-F238E27FC236}">
                <a16:creationId xmlns:a16="http://schemas.microsoft.com/office/drawing/2014/main" id="{A007DD91-C7BC-4FCE-8A68-AB199BE3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255" name="Google Shape;212;p8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3" name="Google Shape;213;p8">
            <a:extLst xmlns:a="http://schemas.openxmlformats.org/drawingml/2006/main">
              <a:ext uri="{FF2B5EF4-FFF2-40B4-BE49-F238E27FC236}">
                <a16:creationId xmlns:a16="http://schemas.microsoft.com/office/drawing/2014/main" id="{C5A1EF8A-E96C-49A4-B2BB-BF4F707B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4" name="Google Shape;214;p8">
            <a:extLst xmlns:a="http://schemas.openxmlformats.org/drawingml/2006/main">
              <a:ext uri="{FF2B5EF4-FFF2-40B4-BE49-F238E27FC236}">
                <a16:creationId xmlns:a16="http://schemas.microsoft.com/office/drawing/2014/main" id="{D2165743-656D-4629-AE9D-A5EF49A7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06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5" name="Google Shape;215;p8">
            <a:extLst xmlns:a="http://schemas.openxmlformats.org/drawingml/2006/main">
              <a:ext uri="{FF2B5EF4-FFF2-40B4-BE49-F238E27FC236}">
                <a16:creationId xmlns:a16="http://schemas.microsoft.com/office/drawing/2014/main" id="{99B0531D-D8C5-4171-939F-812E808C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87552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49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ROTA conecta resultado, operação, tecnologia e aceleração.</a:t>
            </a:r>
            <a:endParaRPr sz="249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6" name="Google Shape;216;p8">
            <a:extLst xmlns:a="http://schemas.openxmlformats.org/drawingml/2006/main">
              <a:ext uri="{FF2B5EF4-FFF2-40B4-BE49-F238E27FC236}">
                <a16:creationId xmlns:a16="http://schemas.microsoft.com/office/drawing/2014/main" id="{05B6B57A-E51F-4258-91F2-9A8C2143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7607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Quatro perspectivas organizam o diagnóstico, as prioridades e a transformação.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260" name="Google Shape;217;p8"/>
          <p:cNvCxnSpPr/>
          <p:nvPr/>
        </p:nvCxnSpPr>
        <p:spPr>
          <a:xfrm xmlns:a="http://schemas.openxmlformats.org/drawingml/2006/main">
            <a:off x="3355848" y="3063240"/>
            <a:ext cx="2011680" cy="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1" name="Google Shape;218;p8"/>
          <p:cNvCxnSpPr/>
          <p:nvPr/>
        </p:nvCxnSpPr>
        <p:spPr>
          <a:xfrm xmlns:a="http://schemas.openxmlformats.org/drawingml/2006/main">
            <a:off x="5367528" y="3063240"/>
            <a:ext cx="0" cy="96012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2" name="Google Shape;219;p8"/>
          <p:cNvCxnSpPr/>
          <p:nvPr/>
        </p:nvCxnSpPr>
        <p:spPr>
          <a:xfrm xmlns:a="http://schemas.openxmlformats.org/drawingml/2006/main">
            <a:off x="6830568" y="3063240"/>
            <a:ext cx="2002536" cy="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3" name="Google Shape;220;p8"/>
          <p:cNvCxnSpPr/>
          <p:nvPr/>
        </p:nvCxnSpPr>
        <p:spPr>
          <a:xfrm xmlns:a="http://schemas.openxmlformats.org/drawingml/2006/main">
            <a:off x="6830568" y="3063240"/>
            <a:ext cx="0" cy="96012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4" name="Google Shape;221;p8"/>
          <p:cNvCxnSpPr/>
          <p:nvPr/>
        </p:nvCxnSpPr>
        <p:spPr>
          <a:xfrm xmlns:a="http://schemas.openxmlformats.org/drawingml/2006/main">
            <a:off x="3355848" y="4937760"/>
            <a:ext cx="2011680" cy="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5" name="Google Shape;222;p8"/>
          <p:cNvCxnSpPr/>
          <p:nvPr/>
        </p:nvCxnSpPr>
        <p:spPr>
          <a:xfrm xmlns:a="http://schemas.openxmlformats.org/drawingml/2006/main">
            <a:off x="5367528" y="4023360"/>
            <a:ext cx="0" cy="91440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6" name="Google Shape;223;p8"/>
          <p:cNvCxnSpPr/>
          <p:nvPr/>
        </p:nvCxnSpPr>
        <p:spPr>
          <a:xfrm xmlns:a="http://schemas.openxmlformats.org/drawingml/2006/main">
            <a:off x="6830568" y="4937760"/>
            <a:ext cx="2002536" cy="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7" name="Google Shape;224;p8"/>
          <p:cNvCxnSpPr/>
          <p:nvPr/>
        </p:nvCxnSpPr>
        <p:spPr>
          <a:xfrm xmlns:a="http://schemas.openxmlformats.org/drawingml/2006/main">
            <a:off x="6830568" y="4023360"/>
            <a:ext cx="0" cy="914400"/>
          </a:xfrm>
          <a:prstGeom xmlns:a="http://schemas.openxmlformats.org/drawingml/2006/main" prst="straightConnector1">
            <a:avLst/>
          </a:prstGeom>
          <a:ln xmlns:a="http://schemas.openxmlformats.org/drawingml/2006/main" w="17775" cap="flat">
            <a:solidFill>
              <a:srgbClr val="BECB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8">
            <a:extLst xmlns:a="http://schemas.openxmlformats.org/drawingml/2006/main">
              <a:ext uri="{FF2B5EF4-FFF2-40B4-BE49-F238E27FC236}">
                <a16:creationId xmlns:a16="http://schemas.microsoft.com/office/drawing/2014/main" id="{01C50EFB-D352-43EE-9A99-2BAD063E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28" y="3291840"/>
            <a:ext cx="1463040" cy="14630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33D"/>
          </a:solidFill>
          <a:ln xmlns:a="http://schemas.openxmlformats.org/drawingml/2006/main" w="12700" cmpd="sng">
            <a:solidFill>
              <a:srgbClr val="10233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26" name="Google Shape;226;p8">
            <a:extLst xmlns:a="http://schemas.openxmlformats.org/drawingml/2006/main">
              <a:ext uri="{FF2B5EF4-FFF2-40B4-BE49-F238E27FC236}">
                <a16:creationId xmlns:a16="http://schemas.microsoft.com/office/drawing/2014/main" id="{DE938BE9-308F-4723-95BF-C38CCCD5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6128" y="3886200"/>
            <a:ext cx="100584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sz="18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ROTA</a:t>
            </a:r>
            <a:endParaRPr sz="18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27" name="Google Shape;227;p8">
            <a:extLst xmlns:a="http://schemas.openxmlformats.org/drawingml/2006/main">
              <a:ext uri="{FF2B5EF4-FFF2-40B4-BE49-F238E27FC236}">
                <a16:creationId xmlns:a16="http://schemas.microsoft.com/office/drawing/2014/main" id="{E37CABF3-1791-404F-BF6C-185F1401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2587752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71" name="Google Shape;228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dbb271c73064c0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660904" y="2807208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29" name="Google Shape;229;p8">
            <a:extLst xmlns:a="http://schemas.openxmlformats.org/drawingml/2006/main">
              <a:ext uri="{FF2B5EF4-FFF2-40B4-BE49-F238E27FC236}">
                <a16:creationId xmlns:a16="http://schemas.microsoft.com/office/drawing/2014/main" id="{2CEE389E-0C0F-4AD8-8910-19C6F5B8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912" y="3246120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R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0" name="Google Shape;230;p8">
            <a:extLst xmlns:a="http://schemas.openxmlformats.org/drawingml/2006/main">
              <a:ext uri="{FF2B5EF4-FFF2-40B4-BE49-F238E27FC236}">
                <a16:creationId xmlns:a16="http://schemas.microsoft.com/office/drawing/2014/main" id="{C4042E9A-C61F-49E9-8DBE-9312A83C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1096" y="2331720"/>
            <a:ext cx="19385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1" name="Google Shape;231;p8">
            <a:extLst xmlns:a="http://schemas.openxmlformats.org/drawingml/2006/main">
              <a:ext uri="{FF2B5EF4-FFF2-40B4-BE49-F238E27FC236}">
                <a16:creationId xmlns:a16="http://schemas.microsoft.com/office/drawing/2014/main" id="{245CE1A5-3752-45BB-A522-F9955774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1096" y="3593592"/>
            <a:ext cx="1938528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 que precisa mudar e como medir.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2" name="Google Shape;232;p8">
            <a:extLst xmlns:a="http://schemas.openxmlformats.org/drawingml/2006/main">
              <a:ext uri="{FF2B5EF4-FFF2-40B4-BE49-F238E27FC236}">
                <a16:creationId xmlns:a16="http://schemas.microsoft.com/office/drawing/2014/main" id="{E7675CBD-2674-429B-8B66-43621609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3104" y="2587752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76" name="Google Shape;233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d39a5876ddb490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089136" y="2807208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34" name="Google Shape;234;p8">
            <a:extLst xmlns:a="http://schemas.openxmlformats.org/drawingml/2006/main">
              <a:ext uri="{FF2B5EF4-FFF2-40B4-BE49-F238E27FC236}">
                <a16:creationId xmlns:a16="http://schemas.microsoft.com/office/drawing/2014/main" id="{C00E0640-22CE-4500-BE5F-CA6AB4B1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144" y="3246120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5" name="Google Shape;235;p8">
            <a:extLst xmlns:a="http://schemas.openxmlformats.org/drawingml/2006/main">
              <a:ext uri="{FF2B5EF4-FFF2-40B4-BE49-F238E27FC236}">
                <a16:creationId xmlns:a16="http://schemas.microsoft.com/office/drawing/2014/main" id="{D0B77775-B674-4C09-BEE7-1565F5EA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2331720"/>
            <a:ext cx="19385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OPERAÇÃO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6" name="Google Shape;236;p8">
            <a:extLst xmlns:a="http://schemas.openxmlformats.org/drawingml/2006/main">
              <a:ext uri="{FF2B5EF4-FFF2-40B4-BE49-F238E27FC236}">
                <a16:creationId xmlns:a16="http://schemas.microsoft.com/office/drawing/2014/main" id="{1156A95C-93F2-4FCF-8F55-4E5CCA94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3593592"/>
            <a:ext cx="1938528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Pessoas, processos e responsabilidades.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7" name="Google Shape;237;p8">
            <a:extLst xmlns:a="http://schemas.openxmlformats.org/drawingml/2006/main">
              <a:ext uri="{FF2B5EF4-FFF2-40B4-BE49-F238E27FC236}">
                <a16:creationId xmlns:a16="http://schemas.microsoft.com/office/drawing/2014/main" id="{ABCE0B51-65EE-456C-9D71-D02B0E75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462272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81" name="Google Shape;238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32567ec6528477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660904" y="4681728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39" name="Google Shape;239;p8">
            <a:extLst xmlns:a="http://schemas.openxmlformats.org/drawingml/2006/main">
              <a:ext uri="{FF2B5EF4-FFF2-40B4-BE49-F238E27FC236}">
                <a16:creationId xmlns:a16="http://schemas.microsoft.com/office/drawing/2014/main" id="{5C0F452D-09B8-4588-B64B-9126A172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912" y="5120640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0" name="Google Shape;240;p8">
            <a:extLst xmlns:a="http://schemas.openxmlformats.org/drawingml/2006/main">
              <a:ext uri="{FF2B5EF4-FFF2-40B4-BE49-F238E27FC236}">
                <a16:creationId xmlns:a16="http://schemas.microsoft.com/office/drawing/2014/main" id="{632F3E5D-21E8-4590-A65F-5CB8DE02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1096" y="4261104"/>
            <a:ext cx="19385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1" name="Google Shape;241;p8">
            <a:extLst xmlns:a="http://schemas.openxmlformats.org/drawingml/2006/main">
              <a:ext uri="{FF2B5EF4-FFF2-40B4-BE49-F238E27FC236}">
                <a16:creationId xmlns:a16="http://schemas.microsoft.com/office/drawing/2014/main" id="{A4B02E7D-5B05-4265-BB16-19034EB7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1096" y="5468112"/>
            <a:ext cx="1938528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Sistemas, dados, fluxos e integrações.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2" name="Google Shape;242;p8">
            <a:extLst xmlns:a="http://schemas.openxmlformats.org/drawingml/2006/main">
              <a:ext uri="{FF2B5EF4-FFF2-40B4-BE49-F238E27FC236}">
                <a16:creationId xmlns:a16="http://schemas.microsoft.com/office/drawing/2014/main" id="{E5EB527F-FC39-42E0-A91C-70C78140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3104" y="4462272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7925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86" name="Google Shape;243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6b8e7c4a8b0479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089136" y="4681728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4" name="Google Shape;244;p8">
            <a:extLst xmlns:a="http://schemas.openxmlformats.org/drawingml/2006/main">
              <a:ext uri="{FF2B5EF4-FFF2-40B4-BE49-F238E27FC236}">
                <a16:creationId xmlns:a16="http://schemas.microsoft.com/office/drawing/2014/main" id="{62525E0F-E638-4877-9AE4-6A4E12F1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144" y="5120640"/>
            <a:ext cx="310896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A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5" name="Google Shape;245;p8">
            <a:extLst xmlns:a="http://schemas.openxmlformats.org/drawingml/2006/main">
              <a:ext uri="{FF2B5EF4-FFF2-40B4-BE49-F238E27FC236}">
                <a16:creationId xmlns:a16="http://schemas.microsoft.com/office/drawing/2014/main" id="{0A1BE7FC-FC51-4891-A199-25CD0473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4261104"/>
            <a:ext cx="19385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ACELERAÇÃO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6" name="Google Shape;246;p8">
            <a:extLst xmlns:a="http://schemas.openxmlformats.org/drawingml/2006/main">
              <a:ext uri="{FF2B5EF4-FFF2-40B4-BE49-F238E27FC236}">
                <a16:creationId xmlns:a16="http://schemas.microsoft.com/office/drawing/2014/main" id="{7303E19E-C925-4A47-A662-4312E51E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5468112"/>
            <a:ext cx="1938528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Automação e IA onde geram valor.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177749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0" name="Google Shape;252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690bd9986604cf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3" name="Google Shape;253;p9">
            <a:extLst xmlns:a="http://schemas.openxmlformats.org/drawingml/2006/main">
              <a:ext uri="{FF2B5EF4-FFF2-40B4-BE49-F238E27FC236}">
                <a16:creationId xmlns:a16="http://schemas.microsoft.com/office/drawing/2014/main" id="{01805291-B867-467A-8AD0-422281D3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>
              <a:alpha val="72157"/>
            </a:srgbClr>
          </a:solidFill>
          <a:ln xmlns:a="http://schemas.openxmlformats.org/drawingml/2006/main" w="12700" cmpd="sng">
            <a:solidFill>
              <a:srgbClr val="10233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54" name="Google Shape;254;p9">
            <a:extLst xmlns:a="http://schemas.openxmlformats.org/drawingml/2006/main">
              <a:ext uri="{FF2B5EF4-FFF2-40B4-BE49-F238E27FC236}">
                <a16:creationId xmlns:a16="http://schemas.microsoft.com/office/drawing/2014/main" id="{71FED807-6624-463F-AAAF-EBCB67DC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53212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>
              <a:alpha val="96078"/>
            </a:srgbClr>
          </a:solidFill>
          <a:ln xmlns:a="http://schemas.openxmlformats.org/drawingml/2006/main" w="12700" cmpd="sng">
            <a:solidFill>
              <a:srgbClr val="10233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93" name="Google Shape;255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7c58475eedc4fd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57180"/>
            <a:ext cx="1536192" cy="28859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6" name="Google Shape;256;p9">
            <a:extLst xmlns:a="http://schemas.openxmlformats.org/drawingml/2006/main">
              <a:ext uri="{FF2B5EF4-FFF2-40B4-BE49-F238E27FC236}">
                <a16:creationId xmlns:a16="http://schemas.microsoft.com/office/drawing/2014/main" id="{EAD295B7-FB32-4789-AE34-E4D4AE4B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DIAGNÓSTICO EMPRESARIAL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57" name="Google Shape;257;p9">
            <a:extLst xmlns:a="http://schemas.openxmlformats.org/drawingml/2006/main">
              <a:ext uri="{FF2B5EF4-FFF2-40B4-BE49-F238E27FC236}">
                <a16:creationId xmlns:a16="http://schemas.microsoft.com/office/drawing/2014/main" id="{C780BFD1-FAD3-45BD-89C0-0CB628D7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296" name="Google Shape;258;p9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2D476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" name="Google Shape;259;p9">
            <a:extLst xmlns:a="http://schemas.openxmlformats.org/drawingml/2006/main">
              <a:ext uri="{FF2B5EF4-FFF2-40B4-BE49-F238E27FC236}">
                <a16:creationId xmlns:a16="http://schemas.microsoft.com/office/drawing/2014/main" id="{CDA37532-40B1-4452-9789-9A56573DB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0" name="Google Shape;260;p9">
            <a:extLst xmlns:a="http://schemas.openxmlformats.org/drawingml/2006/main">
              <a:ext uri="{FF2B5EF4-FFF2-40B4-BE49-F238E27FC236}">
                <a16:creationId xmlns:a16="http://schemas.microsoft.com/office/drawing/2014/main" id="{ACED5EB4-46EB-409E-AFAE-54D1F0A9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salestrack.com.br  ·  07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1" name="Google Shape;261;p9">
            <a:extLst xmlns:a="http://schemas.openxmlformats.org/drawingml/2006/main">
              <a:ext uri="{FF2B5EF4-FFF2-40B4-BE49-F238E27FC236}">
                <a16:creationId xmlns:a16="http://schemas.microsoft.com/office/drawing/2014/main" id="{E3362B8E-A515-42D6-945F-30E75539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87552"/>
            <a:ext cx="5166360" cy="841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sz="2566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Identifique onde o resultado está travado.</a:t>
            </a:r>
            <a:endParaRPr sz="2566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2" name="Google Shape;262;p9">
            <a:extLst xmlns:a="http://schemas.openxmlformats.org/drawingml/2006/main">
              <a:ext uri="{FF2B5EF4-FFF2-40B4-BE49-F238E27FC236}">
                <a16:creationId xmlns:a16="http://schemas.microsoft.com/office/drawing/2014/main" id="{D9815973-6000-4F3C-A122-296E1467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088"/>
            <a:ext cx="443484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400"/>
              <a:buFont typeface="Montserrat"/>
              <a:buNone/>
            </a:pPr>
            <a:r>
              <a:rPr sz="14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Analisamos a operação como um sistema para separar sintomas, causas e prioridades.</a:t>
            </a:r>
            <a:endParaRPr sz="1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01" name="Google Shape;263;p9"/>
          <p:cNvCxnSpPr/>
          <p:nvPr/>
        </p:nvCxnSpPr>
        <p:spPr>
          <a:xfrm xmlns:a="http://schemas.openxmlformats.org/drawingml/2006/main">
            <a:off x="987552" y="2688336"/>
            <a:ext cx="0" cy="2542032"/>
          </a:xfrm>
          <a:prstGeom xmlns:a="http://schemas.openxmlformats.org/drawingml/2006/main" prst="straightConnector1">
            <a:avLst/>
          </a:prstGeom>
          <a:ln xmlns:a="http://schemas.openxmlformats.org/drawingml/2006/main" w="30475" cap="flat">
            <a:solidFill>
              <a:srgbClr val="F5824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4" name="Google Shape;264;p9">
            <a:extLst xmlns:a="http://schemas.openxmlformats.org/drawingml/2006/main">
              <a:ext uri="{FF2B5EF4-FFF2-40B4-BE49-F238E27FC236}">
                <a16:creationId xmlns:a16="http://schemas.microsoft.com/office/drawing/2014/main" id="{E229DABA-FD0B-405F-9E78-65447BC2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48716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03" name="Google Shape;265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5e10dbd58f6477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7824" y="2615184"/>
            <a:ext cx="219456" cy="21945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6" name="Google Shape;266;p9">
            <a:extLst xmlns:a="http://schemas.openxmlformats.org/drawingml/2006/main">
              <a:ext uri="{FF2B5EF4-FFF2-40B4-BE49-F238E27FC236}">
                <a16:creationId xmlns:a16="http://schemas.microsoft.com/office/drawing/2014/main" id="{B22776F0-5BF3-4D83-A4C2-AC8491DF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2578608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RESULTADOS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7" name="Google Shape;267;p9">
            <a:extLst xmlns:a="http://schemas.openxmlformats.org/drawingml/2006/main">
              <a:ext uri="{FF2B5EF4-FFF2-40B4-BE49-F238E27FC236}">
                <a16:creationId xmlns:a16="http://schemas.microsoft.com/office/drawing/2014/main" id="{7442D4B4-D7B3-4DE7-B27C-79FFB73A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12724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06" name="Google Shape;268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b248813e143483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7824" y="3255264"/>
            <a:ext cx="219456" cy="21945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9" name="Google Shape;269;p9">
            <a:extLst xmlns:a="http://schemas.openxmlformats.org/drawingml/2006/main">
              <a:ext uri="{FF2B5EF4-FFF2-40B4-BE49-F238E27FC236}">
                <a16:creationId xmlns:a16="http://schemas.microsoft.com/office/drawing/2014/main" id="{1E193D06-CB97-404A-A055-548B8C92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18688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PROCESSOS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0" name="Google Shape;270;p9">
            <a:extLst xmlns:a="http://schemas.openxmlformats.org/drawingml/2006/main">
              <a:ext uri="{FF2B5EF4-FFF2-40B4-BE49-F238E27FC236}">
                <a16:creationId xmlns:a16="http://schemas.microsoft.com/office/drawing/2014/main" id="{E4A0DB8A-21CD-4660-B639-307DD983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76732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09" name="Google Shape;271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bb6cf5db772402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7824" y="3895344"/>
            <a:ext cx="219456" cy="21945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2" name="Google Shape;272;p9">
            <a:extLst xmlns:a="http://schemas.openxmlformats.org/drawingml/2006/main">
              <a:ext uri="{FF2B5EF4-FFF2-40B4-BE49-F238E27FC236}">
                <a16:creationId xmlns:a16="http://schemas.microsoft.com/office/drawing/2014/main" id="{BB188F4B-1960-4D58-8A46-43C64010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858768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PESSOAS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3" name="Google Shape;273;p9">
            <a:extLst xmlns:a="http://schemas.openxmlformats.org/drawingml/2006/main">
              <a:ext uri="{FF2B5EF4-FFF2-40B4-BE49-F238E27FC236}">
                <a16:creationId xmlns:a16="http://schemas.microsoft.com/office/drawing/2014/main" id="{4BCB09B6-B5A6-4653-BC57-6FFC824C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440740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12" name="Google Shape;274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cafa02c9e5c41a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7824" y="4535424"/>
            <a:ext cx="219456" cy="21945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5" name="Google Shape;275;p9">
            <a:extLst xmlns:a="http://schemas.openxmlformats.org/drawingml/2006/main">
              <a:ext uri="{FF2B5EF4-FFF2-40B4-BE49-F238E27FC236}">
                <a16:creationId xmlns:a16="http://schemas.microsoft.com/office/drawing/2014/main" id="{43FCE77E-F4DC-48A4-B1D9-FF8C1704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498848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6" name="Google Shape;276;p9">
            <a:extLst xmlns:a="http://schemas.openxmlformats.org/drawingml/2006/main">
              <a:ext uri="{FF2B5EF4-FFF2-40B4-BE49-F238E27FC236}">
                <a16:creationId xmlns:a16="http://schemas.microsoft.com/office/drawing/2014/main" id="{A49312AE-BC67-4241-8EAE-9BFCF3A9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5047488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15" name="Google Shape;277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9e33cdd84294d3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7824" y="5175504"/>
            <a:ext cx="219456" cy="21945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8" name="Google Shape;278;p9">
            <a:extLst xmlns:a="http://schemas.openxmlformats.org/drawingml/2006/main">
              <a:ext uri="{FF2B5EF4-FFF2-40B4-BE49-F238E27FC236}">
                <a16:creationId xmlns:a16="http://schemas.microsoft.com/office/drawing/2014/main" id="{998A0EF0-53E6-46F9-B537-040D5F3D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138928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9" name="Google Shape;279;p9">
            <a:extLst xmlns:a="http://schemas.openxmlformats.org/drawingml/2006/main">
              <a:ext uri="{FF2B5EF4-FFF2-40B4-BE49-F238E27FC236}">
                <a16:creationId xmlns:a16="http://schemas.microsoft.com/office/drawing/2014/main" id="{BBDC13C1-8E9D-45C8-9BC1-ABE30A03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4187952"/>
            <a:ext cx="1225296" cy="12252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18" name="Google Shape;280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488049aa6ed4d9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9976" y="4407408"/>
            <a:ext cx="420624" cy="4206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1" name="Google Shape;281;p9">
            <a:extLst xmlns:a="http://schemas.openxmlformats.org/drawingml/2006/main">
              <a:ext uri="{FF2B5EF4-FFF2-40B4-BE49-F238E27FC236}">
                <a16:creationId xmlns:a16="http://schemas.microsoft.com/office/drawing/2014/main" id="{6849EC08-3FD5-47D1-A633-298DFA28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828032"/>
            <a:ext cx="859536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ROADMAP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DE AÇÃO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194193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8" name="Google Shape;287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f3b3cdacf14e2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8" name="Google Shape;288;p10">
            <a:extLst xmlns:a="http://schemas.openxmlformats.org/drawingml/2006/main">
              <a:ext uri="{FF2B5EF4-FFF2-40B4-BE49-F238E27FC236}">
                <a16:creationId xmlns:a16="http://schemas.microsoft.com/office/drawing/2014/main" id="{6BB180FA-0E01-47C2-BE10-7D4D0FB17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SOLUÇÕES SALESTRACK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89" name="Google Shape;289;p10">
            <a:extLst xmlns:a="http://schemas.openxmlformats.org/drawingml/2006/main">
              <a:ext uri="{FF2B5EF4-FFF2-40B4-BE49-F238E27FC236}">
                <a16:creationId xmlns:a16="http://schemas.microsoft.com/office/drawing/2014/main" id="{ABF00DAE-0CB0-4C8C-916C-915A020F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51" name="Google Shape;290;p10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1" name="Google Shape;291;p10">
            <a:extLst xmlns:a="http://schemas.openxmlformats.org/drawingml/2006/main">
              <a:ext uri="{FF2B5EF4-FFF2-40B4-BE49-F238E27FC236}">
                <a16:creationId xmlns:a16="http://schemas.microsoft.com/office/drawing/2014/main" id="{30510E07-D326-4B0D-9327-C6272B58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92" name="Google Shape;292;p10">
            <a:extLst xmlns:a="http://schemas.openxmlformats.org/drawingml/2006/main">
              <a:ext uri="{FF2B5EF4-FFF2-40B4-BE49-F238E27FC236}">
                <a16:creationId xmlns:a16="http://schemas.microsoft.com/office/drawing/2014/main" id="{B3E059FD-5F37-46A8-948F-E6611BDD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08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93" name="Google Shape;293;p10">
            <a:extLst xmlns:a="http://schemas.openxmlformats.org/drawingml/2006/main">
              <a:ext uri="{FF2B5EF4-FFF2-40B4-BE49-F238E27FC236}">
                <a16:creationId xmlns:a16="http://schemas.microsoft.com/office/drawing/2014/main" id="{6F96D574-97E6-48BB-B3AB-78AE0E04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530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9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Módulos para processo, tecnologia, digital e IA.</a:t>
            </a:r>
            <a:endParaRPr sz="2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94" name="Google Shape;294;p10">
            <a:extLst xmlns:a="http://schemas.openxmlformats.org/drawingml/2006/main">
              <a:ext uri="{FF2B5EF4-FFF2-40B4-BE49-F238E27FC236}">
                <a16:creationId xmlns:a16="http://schemas.microsoft.com/office/drawing/2014/main" id="{FD1E92ED-C1D5-40FC-9A13-26C231AA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2496"/>
            <a:ext cx="64008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Combinamos soluções pré-formatadas conforme as prioridades e a arquitetura da empresa.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56" name="Google Shape;295;p10"/>
          <p:cNvCxnSpPr/>
          <p:nvPr/>
        </p:nvCxnSpPr>
        <p:spPr>
          <a:xfrm xmlns:a="http://schemas.openxmlformats.org/drawingml/2006/main">
            <a:off x="2706624" y="3081528"/>
            <a:ext cx="2624328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7" name="Google Shape;296;p10"/>
          <p:cNvCxnSpPr/>
          <p:nvPr/>
        </p:nvCxnSpPr>
        <p:spPr>
          <a:xfrm xmlns:a="http://schemas.openxmlformats.org/drawingml/2006/main">
            <a:off x="5330952" y="3081528"/>
            <a:ext cx="0" cy="96012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8" name="Google Shape;297;p10"/>
          <p:cNvCxnSpPr/>
          <p:nvPr/>
        </p:nvCxnSpPr>
        <p:spPr>
          <a:xfrm xmlns:a="http://schemas.openxmlformats.org/drawingml/2006/main">
            <a:off x="4425696" y="2715768"/>
            <a:ext cx="905256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9" name="Google Shape;298;p10"/>
          <p:cNvCxnSpPr/>
          <p:nvPr/>
        </p:nvCxnSpPr>
        <p:spPr>
          <a:xfrm xmlns:a="http://schemas.openxmlformats.org/drawingml/2006/main">
            <a:off x="5330952" y="2715768"/>
            <a:ext cx="0" cy="132588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0" name="Google Shape;299;p10"/>
          <p:cNvCxnSpPr/>
          <p:nvPr/>
        </p:nvCxnSpPr>
        <p:spPr>
          <a:xfrm xmlns:a="http://schemas.openxmlformats.org/drawingml/2006/main">
            <a:off x="6867144" y="2715768"/>
            <a:ext cx="1033272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1" name="Google Shape;300;p10"/>
          <p:cNvCxnSpPr/>
          <p:nvPr/>
        </p:nvCxnSpPr>
        <p:spPr>
          <a:xfrm xmlns:a="http://schemas.openxmlformats.org/drawingml/2006/main">
            <a:off x="6867144" y="2715768"/>
            <a:ext cx="0" cy="132588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2" name="Google Shape;301;p10"/>
          <p:cNvCxnSpPr/>
          <p:nvPr/>
        </p:nvCxnSpPr>
        <p:spPr>
          <a:xfrm xmlns:a="http://schemas.openxmlformats.org/drawingml/2006/main">
            <a:off x="6867144" y="3081528"/>
            <a:ext cx="2752344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3" name="Google Shape;302;p10"/>
          <p:cNvCxnSpPr/>
          <p:nvPr/>
        </p:nvCxnSpPr>
        <p:spPr>
          <a:xfrm xmlns:a="http://schemas.openxmlformats.org/drawingml/2006/main">
            <a:off x="6867144" y="3081528"/>
            <a:ext cx="0" cy="96012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4" name="Google Shape;303;p10"/>
          <p:cNvCxnSpPr/>
          <p:nvPr/>
        </p:nvCxnSpPr>
        <p:spPr>
          <a:xfrm xmlns:a="http://schemas.openxmlformats.org/drawingml/2006/main">
            <a:off x="2706624" y="5120640"/>
            <a:ext cx="2624328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5" name="Google Shape;304;p10"/>
          <p:cNvCxnSpPr/>
          <p:nvPr/>
        </p:nvCxnSpPr>
        <p:spPr>
          <a:xfrm xmlns:a="http://schemas.openxmlformats.org/drawingml/2006/main">
            <a:off x="5330952" y="4041648"/>
            <a:ext cx="0" cy="1078992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6" name="Google Shape;305;p10"/>
          <p:cNvCxnSpPr/>
          <p:nvPr/>
        </p:nvCxnSpPr>
        <p:spPr>
          <a:xfrm xmlns:a="http://schemas.openxmlformats.org/drawingml/2006/main">
            <a:off x="4425696" y="5431536"/>
            <a:ext cx="905256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7" name="Google Shape;306;p10"/>
          <p:cNvCxnSpPr/>
          <p:nvPr/>
        </p:nvCxnSpPr>
        <p:spPr>
          <a:xfrm xmlns:a="http://schemas.openxmlformats.org/drawingml/2006/main">
            <a:off x="5330952" y="4041648"/>
            <a:ext cx="0" cy="1389888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8" name="Google Shape;307;p10"/>
          <p:cNvCxnSpPr/>
          <p:nvPr/>
        </p:nvCxnSpPr>
        <p:spPr>
          <a:xfrm xmlns:a="http://schemas.openxmlformats.org/drawingml/2006/main">
            <a:off x="6867144" y="5431536"/>
            <a:ext cx="1033272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9" name="Google Shape;308;p10"/>
          <p:cNvCxnSpPr/>
          <p:nvPr/>
        </p:nvCxnSpPr>
        <p:spPr>
          <a:xfrm xmlns:a="http://schemas.openxmlformats.org/drawingml/2006/main">
            <a:off x="6867144" y="4041648"/>
            <a:ext cx="0" cy="1389888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0" name="Google Shape;309;p10"/>
          <p:cNvCxnSpPr/>
          <p:nvPr/>
        </p:nvCxnSpPr>
        <p:spPr>
          <a:xfrm xmlns:a="http://schemas.openxmlformats.org/drawingml/2006/main">
            <a:off x="6867144" y="5120640"/>
            <a:ext cx="2752344" cy="0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1" name="Google Shape;310;p10"/>
          <p:cNvCxnSpPr/>
          <p:nvPr/>
        </p:nvCxnSpPr>
        <p:spPr>
          <a:xfrm xmlns:a="http://schemas.openxmlformats.org/drawingml/2006/main">
            <a:off x="6867144" y="4041648"/>
            <a:ext cx="0" cy="1078992"/>
          </a:xfrm>
          <a:prstGeom xmlns:a="http://schemas.openxmlformats.org/drawingml/2006/main" prst="straightConnector1">
            <a:avLst/>
          </a:prstGeom>
          <a:ln xmlns:a="http://schemas.openxmlformats.org/drawingml/2006/main" w="13950" cap="flat">
            <a:solidFill>
              <a:srgbClr val="C4D2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1" name="Google Shape;311;p10">
            <a:extLst xmlns:a="http://schemas.openxmlformats.org/drawingml/2006/main">
              <a:ext uri="{FF2B5EF4-FFF2-40B4-BE49-F238E27FC236}">
                <a16:creationId xmlns:a16="http://schemas.microsoft.com/office/drawing/2014/main" id="{190AF560-A85F-4650-B104-7B24A38E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0952" y="3273552"/>
            <a:ext cx="1536192" cy="15361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33D"/>
          </a:solidFill>
          <a:ln xmlns:a="http://schemas.openxmlformats.org/drawingml/2006/main" w="12700" cmpd="sng">
            <a:solidFill>
              <a:srgbClr val="10233D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73" name="Google Shape;312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2dc13d4fc4a4f9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833872" y="3538728"/>
            <a:ext cx="530352" cy="53035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3" name="Google Shape;313;p10">
            <a:extLst xmlns:a="http://schemas.openxmlformats.org/drawingml/2006/main">
              <a:ext uri="{FF2B5EF4-FFF2-40B4-BE49-F238E27FC236}">
                <a16:creationId xmlns:a16="http://schemas.microsoft.com/office/drawing/2014/main" id="{0EB88576-98CF-4BFC-B68B-B46AE888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8696" y="4169664"/>
            <a:ext cx="106070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sz="82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OPERAÇÃO</a:t>
            </a:r>
            <a:endParaRPr sz="16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sz="82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EMPRESARIAL</a:t>
            </a:r>
            <a:endParaRPr sz="16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14" name="Google Shape;314;p10">
            <a:extLst xmlns:a="http://schemas.openxmlformats.org/drawingml/2006/main">
              <a:ext uri="{FF2B5EF4-FFF2-40B4-BE49-F238E27FC236}">
                <a16:creationId xmlns:a16="http://schemas.microsoft.com/office/drawing/2014/main" id="{3E91FDA9-9E9B-4996-B544-D400DABE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269748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76" name="Google Shape;315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848f2a8dd35496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45914" y="2904866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6" name="Google Shape;316;p10">
            <a:extLst xmlns:a="http://schemas.openxmlformats.org/drawingml/2006/main">
              <a:ext uri="{FF2B5EF4-FFF2-40B4-BE49-F238E27FC236}">
                <a16:creationId xmlns:a16="http://schemas.microsoft.com/office/drawing/2014/main" id="{1F0CCF71-EA15-4224-8AC2-A5C9244B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4480" y="3602736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CRM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17" name="Google Shape;317;p10">
            <a:extLst xmlns:a="http://schemas.openxmlformats.org/drawingml/2006/main">
              <a:ext uri="{FF2B5EF4-FFF2-40B4-BE49-F238E27FC236}">
                <a16:creationId xmlns:a16="http://schemas.microsoft.com/office/drawing/2014/main" id="{D4EDF5BC-656E-4E32-963C-B138A074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33172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79" name="Google Shape;318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3e3233739fe418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864986" y="2539106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9" name="Google Shape;319;p10">
            <a:extLst xmlns:a="http://schemas.openxmlformats.org/drawingml/2006/main">
              <a:ext uri="{FF2B5EF4-FFF2-40B4-BE49-F238E27FC236}">
                <a16:creationId xmlns:a16="http://schemas.microsoft.com/office/drawing/2014/main" id="{5FC994C8-1B20-4296-BD16-96F9CFA1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552" y="3236976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PROSPECÇÃO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20" name="Google Shape;320;p10">
            <a:extLst xmlns:a="http://schemas.openxmlformats.org/drawingml/2006/main">
              <a:ext uri="{FF2B5EF4-FFF2-40B4-BE49-F238E27FC236}">
                <a16:creationId xmlns:a16="http://schemas.microsoft.com/office/drawing/2014/main" id="{339FBF70-A733-40A9-90B9-FC6368EE1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6" y="233172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82" name="Google Shape;321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0a83523246e4d2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107802" y="2539106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2" name="Google Shape;322;p10">
            <a:extLst xmlns:a="http://schemas.openxmlformats.org/drawingml/2006/main">
              <a:ext uri="{FF2B5EF4-FFF2-40B4-BE49-F238E27FC236}">
                <a16:creationId xmlns:a16="http://schemas.microsoft.com/office/drawing/2014/main" id="{2E618F81-E567-47F1-BEF2-FDDAF84C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6368" y="3236976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PROCESSO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23" name="Google Shape;323;p10">
            <a:extLst xmlns:a="http://schemas.openxmlformats.org/drawingml/2006/main">
              <a:ext uri="{FF2B5EF4-FFF2-40B4-BE49-F238E27FC236}">
                <a16:creationId xmlns:a16="http://schemas.microsoft.com/office/drawing/2014/main" id="{91B8B3A6-80AA-489C-A2F3-C440EE0A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9488" y="2697480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85" name="Google Shape;324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a0218dc4623484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26874" y="2904866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5" name="Google Shape;325;p10">
            <a:extLst xmlns:a="http://schemas.openxmlformats.org/drawingml/2006/main">
              <a:ext uri="{FF2B5EF4-FFF2-40B4-BE49-F238E27FC236}">
                <a16:creationId xmlns:a16="http://schemas.microsoft.com/office/drawing/2014/main" id="{BD8850DF-BAF7-468D-96A0-B3DA2EB79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3602736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AUTOMAÇÃO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26" name="Google Shape;326;p10">
            <a:extLst xmlns:a="http://schemas.openxmlformats.org/drawingml/2006/main">
              <a:ext uri="{FF2B5EF4-FFF2-40B4-BE49-F238E27FC236}">
                <a16:creationId xmlns:a16="http://schemas.microsoft.com/office/drawing/2014/main" id="{86FB26A4-A44A-404C-92EA-13F83A0D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4736592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88" name="Google Shape;327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b3bec32efbe454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45914" y="4943978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8" name="Google Shape;328;p10">
            <a:extLst xmlns:a="http://schemas.openxmlformats.org/drawingml/2006/main">
              <a:ext uri="{FF2B5EF4-FFF2-40B4-BE49-F238E27FC236}">
                <a16:creationId xmlns:a16="http://schemas.microsoft.com/office/drawing/2014/main" id="{DB158006-3A89-4FB1-8C00-0F9F2404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4480" y="5641848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29" name="Google Shape;329;p10">
            <a:extLst xmlns:a="http://schemas.openxmlformats.org/drawingml/2006/main">
              <a:ext uri="{FF2B5EF4-FFF2-40B4-BE49-F238E27FC236}">
                <a16:creationId xmlns:a16="http://schemas.microsoft.com/office/drawing/2014/main" id="{D13BB8E5-F912-4349-8EC4-280FA800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047488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91" name="Google Shape;330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b3c6ff7e8f144a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864986" y="5254874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1" name="Google Shape;331;p10">
            <a:extLst xmlns:a="http://schemas.openxmlformats.org/drawingml/2006/main">
              <a:ext uri="{FF2B5EF4-FFF2-40B4-BE49-F238E27FC236}">
                <a16:creationId xmlns:a16="http://schemas.microsoft.com/office/drawing/2014/main" id="{13B3BB27-258B-4564-9E91-C210148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552" y="5952744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INDICADORES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32" name="Google Shape;332;p10">
            <a:extLst xmlns:a="http://schemas.openxmlformats.org/drawingml/2006/main">
              <a:ext uri="{FF2B5EF4-FFF2-40B4-BE49-F238E27FC236}">
                <a16:creationId xmlns:a16="http://schemas.microsoft.com/office/drawing/2014/main" id="{5CB2D1B3-50EC-473C-9553-DAC9408E8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6" y="5047488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94" name="Google Shape;333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ada1657a424fb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107802" y="5254874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4" name="Google Shape;334;p10">
            <a:extLst xmlns:a="http://schemas.openxmlformats.org/drawingml/2006/main">
              <a:ext uri="{FF2B5EF4-FFF2-40B4-BE49-F238E27FC236}">
                <a16:creationId xmlns:a16="http://schemas.microsoft.com/office/drawing/2014/main" id="{49ABF029-3F61-41D2-A6F1-7A642B7B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6368" y="5952744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PLAYBOOK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35" name="Google Shape;335;p10">
            <a:extLst xmlns:a="http://schemas.openxmlformats.org/drawingml/2006/main">
              <a:ext uri="{FF2B5EF4-FFF2-40B4-BE49-F238E27FC236}">
                <a16:creationId xmlns:a16="http://schemas.microsoft.com/office/drawing/2014/main" id="{81C43A22-0F3C-42B5-A8DB-B27E348A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9488" y="4736592"/>
            <a:ext cx="768096" cy="76809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97" name="Google Shape;336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1e077c16b414be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26874" y="4943978"/>
            <a:ext cx="353324" cy="353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7" name="Google Shape;337;p10">
            <a:extLst xmlns:a="http://schemas.openxmlformats.org/drawingml/2006/main">
              <a:ext uri="{FF2B5EF4-FFF2-40B4-BE49-F238E27FC236}">
                <a16:creationId xmlns:a16="http://schemas.microsoft.com/office/drawing/2014/main" id="{E61B44A8-9EE0-4E81-8367-7ACC3F51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5641848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50"/>
              <a:buFont typeface="Montserrat"/>
              <a:buNone/>
            </a:pPr>
            <a:r>
              <a:rPr sz="95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CAPACITAÇÃO</a:t>
            </a:r>
            <a:endParaRPr sz="9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7505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86" name="Google Shape;343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e4b7253e87402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4" name="Google Shape;344;p11">
            <a:extLst xmlns:a="http://schemas.openxmlformats.org/drawingml/2006/main">
              <a:ext uri="{FF2B5EF4-FFF2-40B4-BE49-F238E27FC236}">
                <a16:creationId xmlns:a16="http://schemas.microsoft.com/office/drawing/2014/main" id="{A9ACEAD6-0615-4160-9227-B369FBD7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01 · CRM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45" name="Google Shape;345;p11">
            <a:extLst xmlns:a="http://schemas.openxmlformats.org/drawingml/2006/main">
              <a:ext uri="{FF2B5EF4-FFF2-40B4-BE49-F238E27FC236}">
                <a16:creationId xmlns:a16="http://schemas.microsoft.com/office/drawing/2014/main" id="{CBA15898-72E8-434D-AC9E-C4A8F064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89" name="Google Shape;346;p11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7" name="Google Shape;347;p11">
            <a:extLst xmlns:a="http://schemas.openxmlformats.org/drawingml/2006/main">
              <a:ext uri="{FF2B5EF4-FFF2-40B4-BE49-F238E27FC236}">
                <a16:creationId xmlns:a16="http://schemas.microsoft.com/office/drawing/2014/main" id="{8CE78BF7-96A9-4D64-9186-38E39F44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48" name="Google Shape;348;p11">
            <a:extLst xmlns:a="http://schemas.openxmlformats.org/drawingml/2006/main">
              <a:ext uri="{FF2B5EF4-FFF2-40B4-BE49-F238E27FC236}">
                <a16:creationId xmlns:a16="http://schemas.microsoft.com/office/drawing/2014/main" id="{82298F0D-D459-48E1-B821-DDEA4308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09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49" name="Google Shape;349;p11">
            <a:extLst xmlns:a="http://schemas.openxmlformats.org/drawingml/2006/main">
              <a:ext uri="{FF2B5EF4-FFF2-40B4-BE49-F238E27FC236}">
                <a16:creationId xmlns:a16="http://schemas.microsoft.com/office/drawing/2014/main" id="{75EF58CE-F06E-494D-87A7-DFEF8DC8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748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CRM transforma dados comerciais em gestão diária.</a:t>
            </a:r>
            <a:endParaRPr sz="2748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0" name="Google Shape;350;p11">
            <a:extLst xmlns:a="http://schemas.openxmlformats.org/drawingml/2006/main">
              <a:ext uri="{FF2B5EF4-FFF2-40B4-BE49-F238E27FC236}">
                <a16:creationId xmlns:a16="http://schemas.microsoft.com/office/drawing/2014/main" id="{0D091430-5737-433D-8A4E-EB9398D1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Estruturamos o sistema para refletir o processo, automatizar rotinas e orientar decisões.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1" name="Google Shape;351;p11">
            <a:extLst xmlns:a="http://schemas.openxmlformats.org/drawingml/2006/main">
              <a:ext uri="{FF2B5EF4-FFF2-40B4-BE49-F238E27FC236}">
                <a16:creationId xmlns:a16="http://schemas.microsoft.com/office/drawing/2014/main" id="{A7190295-DBF6-424F-BE0A-82B881DB1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395" name="Google Shape;352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5c46e4f2ffe4b4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53" name="Google Shape;353;p11">
            <a:extLst xmlns:a="http://schemas.openxmlformats.org/drawingml/2006/main">
              <a:ext uri="{FF2B5EF4-FFF2-40B4-BE49-F238E27FC236}">
                <a16:creationId xmlns:a16="http://schemas.microsoft.com/office/drawing/2014/main" id="{BD3F1F33-6276-4CB8-B80D-773D7FEA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4" name="Google Shape;354;p11">
            <a:extLst xmlns:a="http://schemas.openxmlformats.org/drawingml/2006/main">
              <a:ext uri="{FF2B5EF4-FFF2-40B4-BE49-F238E27FC236}">
                <a16:creationId xmlns:a16="http://schemas.microsoft.com/office/drawing/2014/main" id="{D7E2841E-1EA5-46B3-BAC0-356E9696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uso, dados e gargalos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98" name="Google Shape;355;p11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6" name="Google Shape;356;p11">
            <a:extLst xmlns:a="http://schemas.openxmlformats.org/drawingml/2006/main">
              <a:ext uri="{FF2B5EF4-FFF2-40B4-BE49-F238E27FC236}">
                <a16:creationId xmlns:a16="http://schemas.microsoft.com/office/drawing/2014/main" id="{049109AA-0112-4EAA-91CE-1CBAFF86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00" name="Google Shape;357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48a42d00fb941a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58" name="Google Shape;358;p11">
            <a:extLst xmlns:a="http://schemas.openxmlformats.org/drawingml/2006/main">
              <a:ext uri="{FF2B5EF4-FFF2-40B4-BE49-F238E27FC236}">
                <a16:creationId xmlns:a16="http://schemas.microsoft.com/office/drawing/2014/main" id="{A3197162-ABBF-466B-8CB1-2B589ADD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 DIGITAL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59" name="Google Shape;359;p11">
            <a:extLst xmlns:a="http://schemas.openxmlformats.org/drawingml/2006/main">
              <a:ext uri="{FF2B5EF4-FFF2-40B4-BE49-F238E27FC236}">
                <a16:creationId xmlns:a16="http://schemas.microsoft.com/office/drawing/2014/main" id="{62046BA5-2245-42B0-9B4F-9F0EF6AE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etapas, critérios e SLA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03" name="Google Shape;360;p11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1" name="Google Shape;361;p11">
            <a:extLst xmlns:a="http://schemas.openxmlformats.org/drawingml/2006/main">
              <a:ext uri="{FF2B5EF4-FFF2-40B4-BE49-F238E27FC236}">
                <a16:creationId xmlns:a16="http://schemas.microsoft.com/office/drawing/2014/main" id="{00C4E5C3-5EBC-4214-B746-F7770E8A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05" name="Google Shape;362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6abf14dd593422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63" name="Google Shape;363;p11">
            <a:extLst xmlns:a="http://schemas.openxmlformats.org/drawingml/2006/main">
              <a:ext uri="{FF2B5EF4-FFF2-40B4-BE49-F238E27FC236}">
                <a16:creationId xmlns:a16="http://schemas.microsoft.com/office/drawing/2014/main" id="{270DE345-C752-4A06-9C97-E17F3AB64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64" name="Google Shape;364;p11">
            <a:extLst xmlns:a="http://schemas.openxmlformats.org/drawingml/2006/main">
              <a:ext uri="{FF2B5EF4-FFF2-40B4-BE49-F238E27FC236}">
                <a16:creationId xmlns:a16="http://schemas.microsoft.com/office/drawing/2014/main" id="{899DC299-1894-40C4-AF55-B9A18317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configuração e integrações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08" name="Google Shape;365;p11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6" name="Google Shape;366;p11">
            <a:extLst xmlns:a="http://schemas.openxmlformats.org/drawingml/2006/main">
              <a:ext uri="{FF2B5EF4-FFF2-40B4-BE49-F238E27FC236}">
                <a16:creationId xmlns:a16="http://schemas.microsoft.com/office/drawing/2014/main" id="{B7A0E93D-44A6-46C4-8C70-5C0DD730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10" name="Google Shape;367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f8778a585fd409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68" name="Google Shape;368;p11">
            <a:extLst xmlns:a="http://schemas.openxmlformats.org/drawingml/2006/main">
              <a:ext uri="{FF2B5EF4-FFF2-40B4-BE49-F238E27FC236}">
                <a16:creationId xmlns:a16="http://schemas.microsoft.com/office/drawing/2014/main" id="{7B9D18AD-5E10-4212-BE75-E48F9A5B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69" name="Google Shape;369;p11">
            <a:extLst xmlns:a="http://schemas.openxmlformats.org/drawingml/2006/main">
              <a:ext uri="{FF2B5EF4-FFF2-40B4-BE49-F238E27FC236}">
                <a16:creationId xmlns:a16="http://schemas.microsoft.com/office/drawing/2014/main" id="{1B60EB6F-6924-477E-9772-0CA3A57D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resumos, alertas e próximos passos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70" name="Google Shape;370;p11">
            <a:extLst xmlns:a="http://schemas.openxmlformats.org/drawingml/2006/main">
              <a:ext uri="{FF2B5EF4-FFF2-40B4-BE49-F238E27FC236}">
                <a16:creationId xmlns:a16="http://schemas.microsoft.com/office/drawing/2014/main" id="{7F061FD2-ACDF-4DC2-BCCF-118CAE3A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14" name="Google Shape;371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b1db3e4e61b49f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72" name="Google Shape;372;p11">
            <a:extLst xmlns:a="http://schemas.openxmlformats.org/drawingml/2006/main">
              <a:ext uri="{FF2B5EF4-FFF2-40B4-BE49-F238E27FC236}">
                <a16:creationId xmlns:a16="http://schemas.microsoft.com/office/drawing/2014/main" id="{E97F0E82-E636-4172-B02F-6D33438F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73" name="Google Shape;373;p11">
            <a:extLst xmlns:a="http://schemas.openxmlformats.org/drawingml/2006/main">
              <a:ext uri="{FF2B5EF4-FFF2-40B4-BE49-F238E27FC236}">
                <a16:creationId xmlns:a16="http://schemas.microsoft.com/office/drawing/2014/main" id="{949ADD97-6090-4863-9FEB-2AF94864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pipeline, campos e dashboards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74" name="Google Shape;374;p11">
            <a:extLst xmlns:a="http://schemas.openxmlformats.org/drawingml/2006/main">
              <a:ext uri="{FF2B5EF4-FFF2-40B4-BE49-F238E27FC236}">
                <a16:creationId xmlns:a16="http://schemas.microsoft.com/office/drawing/2014/main" id="{4038524D-F0ED-4017-AB8E-BC7BF585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18" name="Google Shape;375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58a5d1d82bc4c7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76" name="Google Shape;376;p11">
            <a:extLst xmlns:a="http://schemas.openxmlformats.org/drawingml/2006/main">
              <a:ext uri="{FF2B5EF4-FFF2-40B4-BE49-F238E27FC236}">
                <a16:creationId xmlns:a16="http://schemas.microsoft.com/office/drawing/2014/main" id="{F5D4F0C3-3888-4D8F-B8E5-E22B3E0D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77" name="Google Shape;377;p11">
            <a:extLst xmlns:a="http://schemas.openxmlformats.org/drawingml/2006/main">
              <a:ext uri="{FF2B5EF4-FFF2-40B4-BE49-F238E27FC236}">
                <a16:creationId xmlns:a16="http://schemas.microsoft.com/office/drawing/2014/main" id="{DBADA524-F726-49EB-ACC4-6B9A9EB8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adoção e previsibilidade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78" name="Google Shape;378;p11">
            <a:extLst xmlns:a="http://schemas.openxmlformats.org/drawingml/2006/main">
              <a:ext uri="{FF2B5EF4-FFF2-40B4-BE49-F238E27FC236}">
                <a16:creationId xmlns:a16="http://schemas.microsoft.com/office/drawing/2014/main" id="{696A1247-FCB2-4270-824E-3A147237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O CRM orienta a rotina comercial e a tomada de decisão.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46434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7" name="Google Shape;384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83d4934b12b4d1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85" name="Google Shape;385;p12">
            <a:extLst xmlns:a="http://schemas.openxmlformats.org/drawingml/2006/main">
              <a:ext uri="{FF2B5EF4-FFF2-40B4-BE49-F238E27FC236}">
                <a16:creationId xmlns:a16="http://schemas.microsoft.com/office/drawing/2014/main" id="{11E17BE6-228A-40C2-9F59-8EB935EC4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02 · PROSPECÇÃO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86" name="Google Shape;386;p12">
            <a:extLst xmlns:a="http://schemas.openxmlformats.org/drawingml/2006/main">
              <a:ext uri="{FF2B5EF4-FFF2-40B4-BE49-F238E27FC236}">
                <a16:creationId xmlns:a16="http://schemas.microsoft.com/office/drawing/2014/main" id="{E4EF1CB7-DFE6-4B11-A9F8-3B7A3461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30" name="Google Shape;387;p12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8" name="Google Shape;388;p12">
            <a:extLst xmlns:a="http://schemas.openxmlformats.org/drawingml/2006/main">
              <a:ext uri="{FF2B5EF4-FFF2-40B4-BE49-F238E27FC236}">
                <a16:creationId xmlns:a16="http://schemas.microsoft.com/office/drawing/2014/main" id="{F475E165-0C07-4317-B855-E3FB3625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89" name="Google Shape;389;p12">
            <a:extLst xmlns:a="http://schemas.openxmlformats.org/drawingml/2006/main">
              <a:ext uri="{FF2B5EF4-FFF2-40B4-BE49-F238E27FC236}">
                <a16:creationId xmlns:a16="http://schemas.microsoft.com/office/drawing/2014/main" id="{1428DBA9-2A07-4F3C-B562-CCC5FB14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10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90" name="Google Shape;390;p12">
            <a:extLst xmlns:a="http://schemas.openxmlformats.org/drawingml/2006/main">
              <a:ext uri="{FF2B5EF4-FFF2-40B4-BE49-F238E27FC236}">
                <a16:creationId xmlns:a16="http://schemas.microsoft.com/office/drawing/2014/main" id="{EB41E61D-0245-41A6-8030-006EA521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672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Prospecção combina dados, canais digitais e método.</a:t>
            </a:r>
            <a:endParaRPr sz="2672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91" name="Google Shape;391;p12">
            <a:extLst xmlns:a="http://schemas.openxmlformats.org/drawingml/2006/main">
              <a:ext uri="{FF2B5EF4-FFF2-40B4-BE49-F238E27FC236}">
                <a16:creationId xmlns:a16="http://schemas.microsoft.com/office/drawing/2014/main" id="{025C5D14-95BA-4FCD-B9FB-814E06DA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Criamos uma operação contínua para encontrar contas, abordar decisores e gerar conversas relevantes.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92" name="Google Shape;392;p12">
            <a:extLst xmlns:a="http://schemas.openxmlformats.org/drawingml/2006/main">
              <a:ext uri="{FF2B5EF4-FFF2-40B4-BE49-F238E27FC236}">
                <a16:creationId xmlns:a16="http://schemas.microsoft.com/office/drawing/2014/main" id="{EB67EA40-2657-47C7-9416-499CB7B1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36" name="Google Shape;393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2438a259ff9448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94" name="Google Shape;394;p12">
            <a:extLst xmlns:a="http://schemas.openxmlformats.org/drawingml/2006/main">
              <a:ext uri="{FF2B5EF4-FFF2-40B4-BE49-F238E27FC236}">
                <a16:creationId xmlns:a16="http://schemas.microsoft.com/office/drawing/2014/main" id="{84C46F6B-E385-4EF8-B953-A8F14486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95" name="Google Shape;395;p12">
            <a:extLst xmlns:a="http://schemas.openxmlformats.org/drawingml/2006/main">
              <a:ext uri="{FF2B5EF4-FFF2-40B4-BE49-F238E27FC236}">
                <a16:creationId xmlns:a16="http://schemas.microsoft.com/office/drawing/2014/main" id="{5A20BAE2-DADF-41C8-B061-13CAC750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base, canais e conversão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39" name="Google Shape;396;p12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7" name="Google Shape;397;p12">
            <a:extLst xmlns:a="http://schemas.openxmlformats.org/drawingml/2006/main">
              <a:ext uri="{FF2B5EF4-FFF2-40B4-BE49-F238E27FC236}">
                <a16:creationId xmlns:a16="http://schemas.microsoft.com/office/drawing/2014/main" id="{82A29E83-3AD8-466F-9BBC-C9356590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41" name="Google Shape;398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8e5361b1b8a44a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99" name="Google Shape;399;p12">
            <a:extLst xmlns:a="http://schemas.openxmlformats.org/drawingml/2006/main">
              <a:ext uri="{FF2B5EF4-FFF2-40B4-BE49-F238E27FC236}">
                <a16:creationId xmlns:a16="http://schemas.microsoft.com/office/drawing/2014/main" id="{E06AFA8A-3078-4300-BCB2-54C9232D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ICP E DADOS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00" name="Google Shape;400;p12">
            <a:extLst xmlns:a="http://schemas.openxmlformats.org/drawingml/2006/main">
              <a:ext uri="{FF2B5EF4-FFF2-40B4-BE49-F238E27FC236}">
                <a16:creationId xmlns:a16="http://schemas.microsoft.com/office/drawing/2014/main" id="{078B6FC8-40A1-4F8E-91DE-F4425AD8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segmentos, sinais e listas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44" name="Google Shape;401;p12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2" name="Google Shape;402;p12">
            <a:extLst xmlns:a="http://schemas.openxmlformats.org/drawingml/2006/main">
              <a:ext uri="{FF2B5EF4-FFF2-40B4-BE49-F238E27FC236}">
                <a16:creationId xmlns:a16="http://schemas.microsoft.com/office/drawing/2014/main" id="{1A866ECA-AE5C-4AB5-8683-455EB4CD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46" name="Google Shape;403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d5c2daa8d9644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4" name="Google Shape;404;p12">
            <a:extLst xmlns:a="http://schemas.openxmlformats.org/drawingml/2006/main">
              <a:ext uri="{FF2B5EF4-FFF2-40B4-BE49-F238E27FC236}">
                <a16:creationId xmlns:a16="http://schemas.microsoft.com/office/drawing/2014/main" id="{6C21C946-5EF9-47D3-B0A6-94CBCAA0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05" name="Google Shape;405;p12">
            <a:extLst xmlns:a="http://schemas.openxmlformats.org/drawingml/2006/main">
              <a:ext uri="{FF2B5EF4-FFF2-40B4-BE49-F238E27FC236}">
                <a16:creationId xmlns:a16="http://schemas.microsoft.com/office/drawing/2014/main" id="{1AD3BC4F-774D-4A0E-9C20-1C049F21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enriquecimento e engagement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49" name="Google Shape;406;p12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07" name="Google Shape;407;p12">
            <a:extLst xmlns:a="http://schemas.openxmlformats.org/drawingml/2006/main">
              <a:ext uri="{FF2B5EF4-FFF2-40B4-BE49-F238E27FC236}">
                <a16:creationId xmlns:a16="http://schemas.microsoft.com/office/drawing/2014/main" id="{4836B45A-7045-46FA-95D0-1693B4B2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51" name="Google Shape;408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edf44cf1b834e6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9" name="Google Shape;409;p12">
            <a:extLst xmlns:a="http://schemas.openxmlformats.org/drawingml/2006/main">
              <a:ext uri="{FF2B5EF4-FFF2-40B4-BE49-F238E27FC236}">
                <a16:creationId xmlns:a16="http://schemas.microsoft.com/office/drawing/2014/main" id="{353A1E85-0DCF-4025-923B-2C24FE78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0" name="Google Shape;410;p12">
            <a:extLst xmlns:a="http://schemas.openxmlformats.org/drawingml/2006/main">
              <a:ext uri="{FF2B5EF4-FFF2-40B4-BE49-F238E27FC236}">
                <a16:creationId xmlns:a16="http://schemas.microsoft.com/office/drawing/2014/main" id="{DF59CD34-806E-4910-8770-7D4CF15E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pesquisa, scoring e personalização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1" name="Google Shape;411;p12">
            <a:extLst xmlns:a="http://schemas.openxmlformats.org/drawingml/2006/main">
              <a:ext uri="{FF2B5EF4-FFF2-40B4-BE49-F238E27FC236}">
                <a16:creationId xmlns:a16="http://schemas.microsoft.com/office/drawing/2014/main" id="{F9C520F2-E122-44C6-AD0D-2A3CF7BF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55" name="Google Shape;412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f575b60886e40b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3" name="Google Shape;413;p12">
            <a:extLst xmlns:a="http://schemas.openxmlformats.org/drawingml/2006/main">
              <a:ext uri="{FF2B5EF4-FFF2-40B4-BE49-F238E27FC236}">
                <a16:creationId xmlns:a16="http://schemas.microsoft.com/office/drawing/2014/main" id="{41E2190B-F258-4187-8278-0E41F8F6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4" name="Google Shape;414;p12">
            <a:extLst xmlns:a="http://schemas.openxmlformats.org/drawingml/2006/main">
              <a:ext uri="{FF2B5EF4-FFF2-40B4-BE49-F238E27FC236}">
                <a16:creationId xmlns:a16="http://schemas.microsoft.com/office/drawing/2014/main" id="{94E6E674-849D-4CA3-81E8-2949D54C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ICP, cadências e mensagens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5" name="Google Shape;415;p12">
            <a:extLst xmlns:a="http://schemas.openxmlformats.org/drawingml/2006/main">
              <a:ext uri="{FF2B5EF4-FFF2-40B4-BE49-F238E27FC236}">
                <a16:creationId xmlns:a16="http://schemas.microsoft.com/office/drawing/2014/main" id="{F3C11625-EEE6-49A0-B1E2-DBBE366C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59" name="Google Shape;416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480cdb9339341c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7" name="Google Shape;417;p12">
            <a:extLst xmlns:a="http://schemas.openxmlformats.org/drawingml/2006/main">
              <a:ext uri="{FF2B5EF4-FFF2-40B4-BE49-F238E27FC236}">
                <a16:creationId xmlns:a16="http://schemas.microsoft.com/office/drawing/2014/main" id="{03C9A72B-9DC7-490C-8E58-B21610E8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8" name="Google Shape;418;p12">
            <a:extLst xmlns:a="http://schemas.openxmlformats.org/drawingml/2006/main">
              <a:ext uri="{FF2B5EF4-FFF2-40B4-BE49-F238E27FC236}">
                <a16:creationId xmlns:a16="http://schemas.microsoft.com/office/drawing/2014/main" id="{6AEEB712-0994-4E8C-9605-28EB06A5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pipeline com maior aderência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19" name="Google Shape;419;p12">
            <a:extLst xmlns:a="http://schemas.openxmlformats.org/drawingml/2006/main">
              <a:ext uri="{FF2B5EF4-FFF2-40B4-BE49-F238E27FC236}">
                <a16:creationId xmlns:a16="http://schemas.microsoft.com/office/drawing/2014/main" id="{66622403-2C36-4C11-8582-109C882A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Dados e tecnologia aumentam a relevância de cada abordagem.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65988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8" name="Google Shape;425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6a19322f21479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6" name="Google Shape;426;p13">
            <a:extLst xmlns:a="http://schemas.openxmlformats.org/drawingml/2006/main">
              <a:ext uri="{FF2B5EF4-FFF2-40B4-BE49-F238E27FC236}">
                <a16:creationId xmlns:a16="http://schemas.microsoft.com/office/drawing/2014/main" id="{51542734-D3E2-41EF-B042-8593FEEB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03 · PROCESSO COMERCIAL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27" name="Google Shape;427;p13">
            <a:extLst xmlns:a="http://schemas.openxmlformats.org/drawingml/2006/main">
              <a:ext uri="{FF2B5EF4-FFF2-40B4-BE49-F238E27FC236}">
                <a16:creationId xmlns:a16="http://schemas.microsoft.com/office/drawing/2014/main" id="{B547E25B-94BF-4FED-A7C3-5C335719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71" name="Google Shape;428;p13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9" name="Google Shape;429;p13">
            <a:extLst xmlns:a="http://schemas.openxmlformats.org/drawingml/2006/main">
              <a:ext uri="{FF2B5EF4-FFF2-40B4-BE49-F238E27FC236}">
                <a16:creationId xmlns:a16="http://schemas.microsoft.com/office/drawing/2014/main" id="{EB774AF9-7491-4830-9CC0-95CD1F43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0" name="Google Shape;430;p13">
            <a:extLst xmlns:a="http://schemas.openxmlformats.org/drawingml/2006/main">
              <a:ext uri="{FF2B5EF4-FFF2-40B4-BE49-F238E27FC236}">
                <a16:creationId xmlns:a16="http://schemas.microsoft.com/office/drawing/2014/main" id="{E507CB5A-085E-4A43-9292-7E6E4E6F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11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1" name="Google Shape;431;p13">
            <a:extLst xmlns:a="http://schemas.openxmlformats.org/drawingml/2006/main">
              <a:ext uri="{FF2B5EF4-FFF2-40B4-BE49-F238E27FC236}">
                <a16:creationId xmlns:a16="http://schemas.microsoft.com/office/drawing/2014/main" id="{E926BF4E-7ED4-41C3-A8AD-A3980D9C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673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Um processo comum reduz perdas até o fechamento.</a:t>
            </a:r>
            <a:endParaRPr sz="2673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2" name="Google Shape;432;p13">
            <a:extLst xmlns:a="http://schemas.openxmlformats.org/drawingml/2006/main">
              <a:ext uri="{FF2B5EF4-FFF2-40B4-BE49-F238E27FC236}">
                <a16:creationId xmlns:a16="http://schemas.microsoft.com/office/drawing/2014/main" id="{585B9CA1-0314-443C-ACF7-1EFB71EB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Padronizamos etapas, critérios e decisões para dar continuidade a cada oportunidade.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3" name="Google Shape;433;p13">
            <a:extLst xmlns:a="http://schemas.openxmlformats.org/drawingml/2006/main">
              <a:ext uri="{FF2B5EF4-FFF2-40B4-BE49-F238E27FC236}">
                <a16:creationId xmlns:a16="http://schemas.microsoft.com/office/drawing/2014/main" id="{6238FEE8-9593-484A-92EB-9B5EC95A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77" name="Google Shape;434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1e71b6a0594b7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5" name="Google Shape;435;p13">
            <a:extLst xmlns:a="http://schemas.openxmlformats.org/drawingml/2006/main">
              <a:ext uri="{FF2B5EF4-FFF2-40B4-BE49-F238E27FC236}">
                <a16:creationId xmlns:a16="http://schemas.microsoft.com/office/drawing/2014/main" id="{0C4FEA86-10B1-43B2-810D-3BCA389F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36" name="Google Shape;436;p13">
            <a:extLst xmlns:a="http://schemas.openxmlformats.org/drawingml/2006/main">
              <a:ext uri="{FF2B5EF4-FFF2-40B4-BE49-F238E27FC236}">
                <a16:creationId xmlns:a16="http://schemas.microsoft.com/office/drawing/2014/main" id="{954B32E4-109C-40AC-B6DA-15F041D5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handoffs, ciclo e perdas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80" name="Google Shape;437;p13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8" name="Google Shape;438;p13">
            <a:extLst xmlns:a="http://schemas.openxmlformats.org/drawingml/2006/main">
              <a:ext uri="{FF2B5EF4-FFF2-40B4-BE49-F238E27FC236}">
                <a16:creationId xmlns:a16="http://schemas.microsoft.com/office/drawing/2014/main" id="{F9B5B8B0-CB31-409E-A32F-1BAB95CB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82" name="Google Shape;439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7c0db42e24843a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0" name="Google Shape;440;p13">
            <a:extLst xmlns:a="http://schemas.openxmlformats.org/drawingml/2006/main">
              <a:ext uri="{FF2B5EF4-FFF2-40B4-BE49-F238E27FC236}">
                <a16:creationId xmlns:a16="http://schemas.microsoft.com/office/drawing/2014/main" id="{CCC8D0EA-A3BA-43B6-9C6E-77C926B7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JORNADA DIGITAL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41" name="Google Shape;441;p13">
            <a:extLst xmlns:a="http://schemas.openxmlformats.org/drawingml/2006/main">
              <a:ext uri="{FF2B5EF4-FFF2-40B4-BE49-F238E27FC236}">
                <a16:creationId xmlns:a16="http://schemas.microsoft.com/office/drawing/2014/main" id="{23AAE2EC-C701-4A8F-9C74-A52DCA2C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etapas, critérios e follow-up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85" name="Google Shape;442;p13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3" name="Google Shape;443;p13">
            <a:extLst xmlns:a="http://schemas.openxmlformats.org/drawingml/2006/main">
              <a:ext uri="{FF2B5EF4-FFF2-40B4-BE49-F238E27FC236}">
                <a16:creationId xmlns:a16="http://schemas.microsoft.com/office/drawing/2014/main" id="{A289F4C1-91CB-426F-84F5-C37B0347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87" name="Google Shape;444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94847506a68495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5" name="Google Shape;445;p13">
            <a:extLst xmlns:a="http://schemas.openxmlformats.org/drawingml/2006/main">
              <a:ext uri="{FF2B5EF4-FFF2-40B4-BE49-F238E27FC236}">
                <a16:creationId xmlns:a16="http://schemas.microsoft.com/office/drawing/2014/main" id="{48627385-5337-4260-A464-237F063B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46" name="Google Shape;446;p13">
            <a:extLst xmlns:a="http://schemas.openxmlformats.org/drawingml/2006/main">
              <a:ext uri="{FF2B5EF4-FFF2-40B4-BE49-F238E27FC236}">
                <a16:creationId xmlns:a16="http://schemas.microsoft.com/office/drawing/2014/main" id="{B7F4B918-8A6F-4A6F-89EC-83806742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CRM, propostas e assinatura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490" name="Google Shape;447;p13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8" name="Google Shape;448;p13">
            <a:extLst xmlns:a="http://schemas.openxmlformats.org/drawingml/2006/main">
              <a:ext uri="{FF2B5EF4-FFF2-40B4-BE49-F238E27FC236}">
                <a16:creationId xmlns:a16="http://schemas.microsoft.com/office/drawing/2014/main" id="{82EA0DA4-E120-430B-BA35-7C7E38AD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92" name="Google Shape;449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1556c75335e455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50" name="Google Shape;450;p13">
            <a:extLst xmlns:a="http://schemas.openxmlformats.org/drawingml/2006/main">
              <a:ext uri="{FF2B5EF4-FFF2-40B4-BE49-F238E27FC236}">
                <a16:creationId xmlns:a16="http://schemas.microsoft.com/office/drawing/2014/main" id="{E4CC7A82-AF8F-4C6A-8E55-A942FD78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51" name="Google Shape;451;p13">
            <a:extLst xmlns:a="http://schemas.openxmlformats.org/drawingml/2006/main">
              <a:ext uri="{FF2B5EF4-FFF2-40B4-BE49-F238E27FC236}">
                <a16:creationId xmlns:a16="http://schemas.microsoft.com/office/drawing/2014/main" id="{0B4C0728-117B-4017-8DE4-6495CC62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qualificação e apoio à negociação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52" name="Google Shape;452;p13">
            <a:extLst xmlns:a="http://schemas.openxmlformats.org/drawingml/2006/main">
              <a:ext uri="{FF2B5EF4-FFF2-40B4-BE49-F238E27FC236}">
                <a16:creationId xmlns:a16="http://schemas.microsoft.com/office/drawing/2014/main" id="{5CEC3863-9F96-49A9-B61D-11FE1EE7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496" name="Google Shape;453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cbfc081dbeb446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54" name="Google Shape;454;p13">
            <a:extLst xmlns:a="http://schemas.openxmlformats.org/drawingml/2006/main">
              <a:ext uri="{FF2B5EF4-FFF2-40B4-BE49-F238E27FC236}">
                <a16:creationId xmlns:a16="http://schemas.microsoft.com/office/drawing/2014/main" id="{5E7EB19D-91EC-42E8-A6D0-139F224F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55" name="Google Shape;455;p13">
            <a:extLst xmlns:a="http://schemas.openxmlformats.org/drawingml/2006/main">
              <a:ext uri="{FF2B5EF4-FFF2-40B4-BE49-F238E27FC236}">
                <a16:creationId xmlns:a16="http://schemas.microsoft.com/office/drawing/2014/main" id="{27B7A6C3-AE34-4626-903C-5B3035F6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funil, roteiros e SLA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56" name="Google Shape;456;p13">
            <a:extLst xmlns:a="http://schemas.openxmlformats.org/drawingml/2006/main">
              <a:ext uri="{FF2B5EF4-FFF2-40B4-BE49-F238E27FC236}">
                <a16:creationId xmlns:a16="http://schemas.microsoft.com/office/drawing/2014/main" id="{9FBDC841-6D61-42E1-822F-9D038D7B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00" name="Google Shape;457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160075fdad944c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58" name="Google Shape;458;p13">
            <a:extLst xmlns:a="http://schemas.openxmlformats.org/drawingml/2006/main">
              <a:ext uri="{FF2B5EF4-FFF2-40B4-BE49-F238E27FC236}">
                <a16:creationId xmlns:a16="http://schemas.microsoft.com/office/drawing/2014/main" id="{859467D8-E37F-47F4-AF5E-27B3019E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59" name="Google Shape;459;p13">
            <a:extLst xmlns:a="http://schemas.openxmlformats.org/drawingml/2006/main">
              <a:ext uri="{FF2B5EF4-FFF2-40B4-BE49-F238E27FC236}">
                <a16:creationId xmlns:a16="http://schemas.microsoft.com/office/drawing/2014/main" id="{58238D8F-7787-47D0-9181-934B8221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conversão e velocidade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60" name="Google Shape;460;p13">
            <a:extLst xmlns:a="http://schemas.openxmlformats.org/drawingml/2006/main">
              <a:ext uri="{FF2B5EF4-FFF2-40B4-BE49-F238E27FC236}">
                <a16:creationId xmlns:a16="http://schemas.microsoft.com/office/drawing/2014/main" id="{839BBD2B-588E-41C9-B022-313CCF00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O processo torna a execução comercial consistente e mensurável.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0583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9" name="Google Shape;466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2dc989e25de455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7" name="Google Shape;467;p14">
            <a:extLst xmlns:a="http://schemas.openxmlformats.org/drawingml/2006/main">
              <a:ext uri="{FF2B5EF4-FFF2-40B4-BE49-F238E27FC236}">
                <a16:creationId xmlns:a16="http://schemas.microsoft.com/office/drawing/2014/main" id="{B83980A6-FDD0-4E1C-8863-AACF7416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04 · AUTOMAÇÃO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68" name="Google Shape;468;p14">
            <a:extLst xmlns:a="http://schemas.openxmlformats.org/drawingml/2006/main">
              <a:ext uri="{FF2B5EF4-FFF2-40B4-BE49-F238E27FC236}">
                <a16:creationId xmlns:a16="http://schemas.microsoft.com/office/drawing/2014/main" id="{9A3956F9-87B8-482B-9D50-BFE3151F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12" name="Google Shape;469;p14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0" name="Google Shape;470;p14">
            <a:extLst xmlns:a="http://schemas.openxmlformats.org/drawingml/2006/main">
              <a:ext uri="{FF2B5EF4-FFF2-40B4-BE49-F238E27FC236}">
                <a16:creationId xmlns:a16="http://schemas.microsoft.com/office/drawing/2014/main" id="{BB007E50-0353-4336-9E97-62974E668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1" name="Google Shape;471;p14">
            <a:extLst xmlns:a="http://schemas.openxmlformats.org/drawingml/2006/main">
              <a:ext uri="{FF2B5EF4-FFF2-40B4-BE49-F238E27FC236}">
                <a16:creationId xmlns:a16="http://schemas.microsoft.com/office/drawing/2014/main" id="{74BBC875-9AA9-43E4-98B9-88FCA9ED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12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2" name="Google Shape;472;p14">
            <a:extLst xmlns:a="http://schemas.openxmlformats.org/drawingml/2006/main">
              <a:ext uri="{FF2B5EF4-FFF2-40B4-BE49-F238E27FC236}">
                <a16:creationId xmlns:a16="http://schemas.microsoft.com/office/drawing/2014/main" id="{26720BC8-27F0-41E5-A206-1C3E5318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622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Automação conecta atividades e áreas da empresa.</a:t>
            </a:r>
            <a:endParaRPr sz="2622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3" name="Google Shape;473;p14">
            <a:extLst xmlns:a="http://schemas.openxmlformats.org/drawingml/2006/main">
              <a:ext uri="{FF2B5EF4-FFF2-40B4-BE49-F238E27FC236}">
                <a16:creationId xmlns:a16="http://schemas.microsoft.com/office/drawing/2014/main" id="{F54E9A99-EA18-431A-88AC-1FDCAEFF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Reduzimos trabalho manual e conectamos sistemas sem perder o controle das exceções.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4" name="Google Shape;474;p14">
            <a:extLst xmlns:a="http://schemas.openxmlformats.org/drawingml/2006/main">
              <a:ext uri="{FF2B5EF4-FFF2-40B4-BE49-F238E27FC236}">
                <a16:creationId xmlns:a16="http://schemas.microsoft.com/office/drawing/2014/main" id="{77015DCD-393C-4C26-9D68-CAB9EB34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18" name="Google Shape;475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250bbde8d964ac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6" name="Google Shape;476;p14">
            <a:extLst xmlns:a="http://schemas.openxmlformats.org/drawingml/2006/main">
              <a:ext uri="{FF2B5EF4-FFF2-40B4-BE49-F238E27FC236}">
                <a16:creationId xmlns:a16="http://schemas.microsoft.com/office/drawing/2014/main" id="{F557DAE1-4BDE-4B8A-87F7-BA5465F8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77" name="Google Shape;477;p14">
            <a:extLst xmlns:a="http://schemas.openxmlformats.org/drawingml/2006/main">
              <a:ext uri="{FF2B5EF4-FFF2-40B4-BE49-F238E27FC236}">
                <a16:creationId xmlns:a16="http://schemas.microsoft.com/office/drawing/2014/main" id="{525C3258-9F3F-4E03-81DC-4CBA103A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tarefas repetitivas e falhas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21" name="Google Shape;478;p14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9" name="Google Shape;479;p14">
            <a:extLst xmlns:a="http://schemas.openxmlformats.org/drawingml/2006/main">
              <a:ext uri="{FF2B5EF4-FFF2-40B4-BE49-F238E27FC236}">
                <a16:creationId xmlns:a16="http://schemas.microsoft.com/office/drawing/2014/main" id="{B5AF9072-CED2-4127-9E4D-4918B3102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23" name="Google Shape;480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a5b3922406848f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81" name="Google Shape;481;p14">
            <a:extLst xmlns:a="http://schemas.openxmlformats.org/drawingml/2006/main">
              <a:ext uri="{FF2B5EF4-FFF2-40B4-BE49-F238E27FC236}">
                <a16:creationId xmlns:a16="http://schemas.microsoft.com/office/drawing/2014/main" id="{604A409F-D77E-47B8-95D5-965FC389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 DIGITAL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82" name="Google Shape;482;p14">
            <a:extLst xmlns:a="http://schemas.openxmlformats.org/drawingml/2006/main">
              <a:ext uri="{FF2B5EF4-FFF2-40B4-BE49-F238E27FC236}">
                <a16:creationId xmlns:a16="http://schemas.microsoft.com/office/drawing/2014/main" id="{2064DC72-BDAC-4991-BE6F-6255679F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gatilhos, regras e exceções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26" name="Google Shape;483;p14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4" name="Google Shape;484;p14">
            <a:extLst xmlns:a="http://schemas.openxmlformats.org/drawingml/2006/main">
              <a:ext uri="{FF2B5EF4-FFF2-40B4-BE49-F238E27FC236}">
                <a16:creationId xmlns:a16="http://schemas.microsoft.com/office/drawing/2014/main" id="{4AD5BD8A-97D8-4B61-94BD-4A514429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28" name="Google Shape;485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8d8ddd025d54c9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86" name="Google Shape;486;p14">
            <a:extLst xmlns:a="http://schemas.openxmlformats.org/drawingml/2006/main">
              <a:ext uri="{FF2B5EF4-FFF2-40B4-BE49-F238E27FC236}">
                <a16:creationId xmlns:a16="http://schemas.microsoft.com/office/drawing/2014/main" id="{A734BC59-DAC9-4903-9491-2EFF4A7D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87" name="Google Shape;487;p14">
            <a:extLst xmlns:a="http://schemas.openxmlformats.org/drawingml/2006/main">
              <a:ext uri="{FF2B5EF4-FFF2-40B4-BE49-F238E27FC236}">
                <a16:creationId xmlns:a16="http://schemas.microsoft.com/office/drawing/2014/main" id="{697FE537-E0CB-4003-9DF8-22578C28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workflows, APIs e integrações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31" name="Google Shape;488;p14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9" name="Google Shape;489;p14">
            <a:extLst xmlns:a="http://schemas.openxmlformats.org/drawingml/2006/main">
              <a:ext uri="{FF2B5EF4-FFF2-40B4-BE49-F238E27FC236}">
                <a16:creationId xmlns:a16="http://schemas.microsoft.com/office/drawing/2014/main" id="{DD23B6B0-A967-480C-B4B8-79B8C6C7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33" name="Google Shape;490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84b19337cc74c9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91" name="Google Shape;491;p14">
            <a:extLst xmlns:a="http://schemas.openxmlformats.org/drawingml/2006/main">
              <a:ext uri="{FF2B5EF4-FFF2-40B4-BE49-F238E27FC236}">
                <a16:creationId xmlns:a16="http://schemas.microsoft.com/office/drawing/2014/main" id="{91F4811E-6196-416F-B245-C729F340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92" name="Google Shape;492;p14">
            <a:extLst xmlns:a="http://schemas.openxmlformats.org/drawingml/2006/main">
              <a:ext uri="{FF2B5EF4-FFF2-40B4-BE49-F238E27FC236}">
                <a16:creationId xmlns:a16="http://schemas.microsoft.com/office/drawing/2014/main" id="{CAAC91B7-6019-4A33-81C7-4845A16C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classificação e geração de conteúdo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93" name="Google Shape;493;p14">
            <a:extLst xmlns:a="http://schemas.openxmlformats.org/drawingml/2006/main">
              <a:ext uri="{FF2B5EF4-FFF2-40B4-BE49-F238E27FC236}">
                <a16:creationId xmlns:a16="http://schemas.microsoft.com/office/drawing/2014/main" id="{3649490C-0BDC-44E4-960D-6E51C4F4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37" name="Google Shape;494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3007cb626d24e2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95" name="Google Shape;495;p14">
            <a:extLst xmlns:a="http://schemas.openxmlformats.org/drawingml/2006/main">
              <a:ext uri="{FF2B5EF4-FFF2-40B4-BE49-F238E27FC236}">
                <a16:creationId xmlns:a16="http://schemas.microsoft.com/office/drawing/2014/main" id="{B332F6CD-DF18-413C-A1A8-42114D30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96" name="Google Shape;496;p14">
            <a:extLst xmlns:a="http://schemas.openxmlformats.org/drawingml/2006/main">
              <a:ext uri="{FF2B5EF4-FFF2-40B4-BE49-F238E27FC236}">
                <a16:creationId xmlns:a16="http://schemas.microsoft.com/office/drawing/2014/main" id="{181DF7D2-02D0-466E-B319-566D2887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mapas, fluxos e monitoramento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97" name="Google Shape;497;p14">
            <a:extLst xmlns:a="http://schemas.openxmlformats.org/drawingml/2006/main">
              <a:ext uri="{FF2B5EF4-FFF2-40B4-BE49-F238E27FC236}">
                <a16:creationId xmlns:a16="http://schemas.microsoft.com/office/drawing/2014/main" id="{D825E89E-5BCB-414D-B8F2-ABE9ADC74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41" name="Google Shape;498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8197f6ba48b45e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99" name="Google Shape;499;p14">
            <a:extLst xmlns:a="http://schemas.openxmlformats.org/drawingml/2006/main">
              <a:ext uri="{FF2B5EF4-FFF2-40B4-BE49-F238E27FC236}">
                <a16:creationId xmlns:a16="http://schemas.microsoft.com/office/drawing/2014/main" id="{4C2C9B26-EBE0-463D-8699-DE165A37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00" name="Google Shape;500;p14">
            <a:extLst xmlns:a="http://schemas.openxmlformats.org/drawingml/2006/main">
              <a:ext uri="{FF2B5EF4-FFF2-40B4-BE49-F238E27FC236}">
                <a16:creationId xmlns:a16="http://schemas.microsoft.com/office/drawing/2014/main" id="{715289FD-B979-404E-8328-8598FA4A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tempo, qualidade e escala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01" name="Google Shape;501;p14">
            <a:extLst xmlns:a="http://schemas.openxmlformats.org/drawingml/2006/main">
              <a:ext uri="{FF2B5EF4-FFF2-40B4-BE49-F238E27FC236}">
                <a16:creationId xmlns:a16="http://schemas.microsoft.com/office/drawing/2014/main" id="{C69E6A6A-0307-49C2-87B9-F9F3D396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 automação libera capacidade para atividades de maior valor.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249319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0" name="Google Shape;507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5b02a0727b349f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08" name="Google Shape;508;p15">
            <a:extLst xmlns:a="http://schemas.openxmlformats.org/drawingml/2006/main">
              <a:ext uri="{FF2B5EF4-FFF2-40B4-BE49-F238E27FC236}">
                <a16:creationId xmlns:a16="http://schemas.microsoft.com/office/drawing/2014/main" id="{32F904D6-135F-4B1B-8B82-BD42AD12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05 · IA APLICADA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09" name="Google Shape;509;p15">
            <a:extLst xmlns:a="http://schemas.openxmlformats.org/drawingml/2006/main">
              <a:ext uri="{FF2B5EF4-FFF2-40B4-BE49-F238E27FC236}">
                <a16:creationId xmlns:a16="http://schemas.microsoft.com/office/drawing/2014/main" id="{B9E2C3A7-2F85-4FC7-B512-BB18406A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53" name="Google Shape;510;p15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1" name="Google Shape;511;p15">
            <a:extLst xmlns:a="http://schemas.openxmlformats.org/drawingml/2006/main">
              <a:ext uri="{FF2B5EF4-FFF2-40B4-BE49-F238E27FC236}">
                <a16:creationId xmlns:a16="http://schemas.microsoft.com/office/drawing/2014/main" id="{FEA4679B-31B8-407E-BA69-D7533C10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12" name="Google Shape;512;p15">
            <a:extLst xmlns:a="http://schemas.openxmlformats.org/drawingml/2006/main">
              <a:ext uri="{FF2B5EF4-FFF2-40B4-BE49-F238E27FC236}">
                <a16:creationId xmlns:a16="http://schemas.microsoft.com/office/drawing/2014/main" id="{38544FAE-8FCD-4E3E-8271-3F33B2B3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13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13" name="Google Shape;513;p15">
            <a:extLst xmlns:a="http://schemas.openxmlformats.org/drawingml/2006/main">
              <a:ext uri="{FF2B5EF4-FFF2-40B4-BE49-F238E27FC236}">
                <a16:creationId xmlns:a16="http://schemas.microsoft.com/office/drawing/2014/main" id="{1C0A1230-0200-4273-9EF5-F087797B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9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IA entra nas atividades com impacto mensurável.</a:t>
            </a:r>
            <a:endParaRPr sz="2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14" name="Google Shape;514;p15">
            <a:extLst xmlns:a="http://schemas.openxmlformats.org/drawingml/2006/main">
              <a:ext uri="{FF2B5EF4-FFF2-40B4-BE49-F238E27FC236}">
                <a16:creationId xmlns:a16="http://schemas.microsoft.com/office/drawing/2014/main" id="{7E46EA3D-879F-44E2-842F-46E5A99D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Priorizamos casos de uso ligados ao trabalho real, aos dados disponíveis e aos riscos envolvidos.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15" name="Google Shape;515;p15">
            <a:extLst xmlns:a="http://schemas.openxmlformats.org/drawingml/2006/main">
              <a:ext uri="{FF2B5EF4-FFF2-40B4-BE49-F238E27FC236}">
                <a16:creationId xmlns:a16="http://schemas.microsoft.com/office/drawing/2014/main" id="{9534D5D9-296E-4974-9D72-B6BD3DBC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59" name="Google Shape;516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b3330e87470479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17" name="Google Shape;517;p15">
            <a:extLst xmlns:a="http://schemas.openxmlformats.org/drawingml/2006/main">
              <a:ext uri="{FF2B5EF4-FFF2-40B4-BE49-F238E27FC236}">
                <a16:creationId xmlns:a16="http://schemas.microsoft.com/office/drawing/2014/main" id="{6718A98F-9F2D-4909-8973-0319CC93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18" name="Google Shape;518;p15">
            <a:extLst xmlns:a="http://schemas.openxmlformats.org/drawingml/2006/main">
              <a:ext uri="{FF2B5EF4-FFF2-40B4-BE49-F238E27FC236}">
                <a16:creationId xmlns:a16="http://schemas.microsoft.com/office/drawing/2014/main" id="{299C820A-CB51-4137-AE39-13CB1CCB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volume, tempo, qualidade e risco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62" name="Google Shape;519;p15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0" name="Google Shape;520;p15">
            <a:extLst xmlns:a="http://schemas.openxmlformats.org/drawingml/2006/main">
              <a:ext uri="{FF2B5EF4-FFF2-40B4-BE49-F238E27FC236}">
                <a16:creationId xmlns:a16="http://schemas.microsoft.com/office/drawing/2014/main" id="{5AA2B876-F3D5-4A9F-B552-2199AB27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64" name="Google Shape;521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373c4276da9429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2" name="Google Shape;522;p15">
            <a:extLst xmlns:a="http://schemas.openxmlformats.org/drawingml/2006/main">
              <a:ext uri="{FF2B5EF4-FFF2-40B4-BE49-F238E27FC236}">
                <a16:creationId xmlns:a16="http://schemas.microsoft.com/office/drawing/2014/main" id="{137E6F4E-5E22-4973-B603-F3122826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CASOS DE USO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23" name="Google Shape;523;p15">
            <a:extLst xmlns:a="http://schemas.openxmlformats.org/drawingml/2006/main">
              <a:ext uri="{FF2B5EF4-FFF2-40B4-BE49-F238E27FC236}">
                <a16:creationId xmlns:a16="http://schemas.microsoft.com/office/drawing/2014/main" id="{0BD37AC8-74AD-441D-8718-78F47DF8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atividades com impacto claro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67" name="Google Shape;524;p15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5" name="Google Shape;525;p15">
            <a:extLst xmlns:a="http://schemas.openxmlformats.org/drawingml/2006/main">
              <a:ext uri="{FF2B5EF4-FFF2-40B4-BE49-F238E27FC236}">
                <a16:creationId xmlns:a16="http://schemas.microsoft.com/office/drawing/2014/main" id="{F78D6650-9479-40C1-8F77-043226BA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69" name="Google Shape;526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7edb0f1809744a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7" name="Google Shape;527;p15">
            <a:extLst xmlns:a="http://schemas.openxmlformats.org/drawingml/2006/main">
              <a:ext uri="{FF2B5EF4-FFF2-40B4-BE49-F238E27FC236}">
                <a16:creationId xmlns:a16="http://schemas.microsoft.com/office/drawing/2014/main" id="{FA23D97E-B9B0-4175-90B7-FAADC657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28" name="Google Shape;528;p15">
            <a:extLst xmlns:a="http://schemas.openxmlformats.org/drawingml/2006/main">
              <a:ext uri="{FF2B5EF4-FFF2-40B4-BE49-F238E27FC236}">
                <a16:creationId xmlns:a16="http://schemas.microsoft.com/office/drawing/2014/main" id="{E0F9A507-99CC-42A3-8E96-BA337570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modelos, ferramentas e agentes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72" name="Google Shape;529;p15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30" name="Google Shape;530;p15">
            <a:extLst xmlns:a="http://schemas.openxmlformats.org/drawingml/2006/main">
              <a:ext uri="{FF2B5EF4-FFF2-40B4-BE49-F238E27FC236}">
                <a16:creationId xmlns:a16="http://schemas.microsoft.com/office/drawing/2014/main" id="{CB30D589-FC96-40CA-8B3A-18DBF85E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74" name="Google Shape;531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175db023dd6488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32" name="Google Shape;532;p15">
            <a:extLst xmlns:a="http://schemas.openxmlformats.org/drawingml/2006/main">
              <a:ext uri="{FF2B5EF4-FFF2-40B4-BE49-F238E27FC236}">
                <a16:creationId xmlns:a16="http://schemas.microsoft.com/office/drawing/2014/main" id="{6F34CF8B-DBE7-495D-A89A-54F0CDB5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INTEGRAÇÃO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33" name="Google Shape;533;p15">
            <a:extLst xmlns:a="http://schemas.openxmlformats.org/drawingml/2006/main">
              <a:ext uri="{FF2B5EF4-FFF2-40B4-BE49-F238E27FC236}">
                <a16:creationId xmlns:a16="http://schemas.microsoft.com/office/drawing/2014/main" id="{7BA1DA99-5794-4C1D-8061-35DB78D4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CRM, dados e documentos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34" name="Google Shape;534;p15">
            <a:extLst xmlns:a="http://schemas.openxmlformats.org/drawingml/2006/main">
              <a:ext uri="{FF2B5EF4-FFF2-40B4-BE49-F238E27FC236}">
                <a16:creationId xmlns:a16="http://schemas.microsoft.com/office/drawing/2014/main" id="{E46763F4-D51D-4812-A49D-667DEAE4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78" name="Google Shape;535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c4a0206ae4457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36" name="Google Shape;536;p15">
            <a:extLst xmlns:a="http://schemas.openxmlformats.org/drawingml/2006/main">
              <a:ext uri="{FF2B5EF4-FFF2-40B4-BE49-F238E27FC236}">
                <a16:creationId xmlns:a16="http://schemas.microsoft.com/office/drawing/2014/main" id="{EC25912C-877E-4618-8E57-AB0102A6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37" name="Google Shape;537;p15">
            <a:extLst xmlns:a="http://schemas.openxmlformats.org/drawingml/2006/main">
              <a:ext uri="{FF2B5EF4-FFF2-40B4-BE49-F238E27FC236}">
                <a16:creationId xmlns:a16="http://schemas.microsoft.com/office/drawing/2014/main" id="{D462061E-AA81-46A3-899E-3CBC801D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prompts, agentes e governança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38" name="Google Shape;538;p15">
            <a:extLst xmlns:a="http://schemas.openxmlformats.org/drawingml/2006/main">
              <a:ext uri="{FF2B5EF4-FFF2-40B4-BE49-F238E27FC236}">
                <a16:creationId xmlns:a16="http://schemas.microsoft.com/office/drawing/2014/main" id="{974D1337-31C4-4C3B-B5CE-D4081D9D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582" name="Google Shape;539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920c0f248a244b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40" name="Google Shape;540;p15">
            <a:extLst xmlns:a="http://schemas.openxmlformats.org/drawingml/2006/main">
              <a:ext uri="{FF2B5EF4-FFF2-40B4-BE49-F238E27FC236}">
                <a16:creationId xmlns:a16="http://schemas.microsoft.com/office/drawing/2014/main" id="{1E5EFFC9-EC3F-4717-816A-93A2F289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41" name="Google Shape;541;p15">
            <a:extLst xmlns:a="http://schemas.openxmlformats.org/drawingml/2006/main">
              <a:ext uri="{FF2B5EF4-FFF2-40B4-BE49-F238E27FC236}">
                <a16:creationId xmlns:a16="http://schemas.microsoft.com/office/drawing/2014/main" id="{B2A4E3B7-D5E7-4BD0-BAD8-98508EDC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produtividade e qualidade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42" name="Google Shape;542;p15">
            <a:extLst xmlns:a="http://schemas.openxmlformats.org/drawingml/2006/main">
              <a:ext uri="{FF2B5EF4-FFF2-40B4-BE49-F238E27FC236}">
                <a16:creationId xmlns:a16="http://schemas.microsoft.com/office/drawing/2014/main" id="{E8FB3FA1-3874-4B7F-B130-9DCAFA27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Cada aplicação começa por uma atividade e termina com uma evidência.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689735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91" name="Google Shape;548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a73e3d31e5447c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49" name="Google Shape;549;p16">
            <a:extLst xmlns:a="http://schemas.openxmlformats.org/drawingml/2006/main">
              <a:ext uri="{FF2B5EF4-FFF2-40B4-BE49-F238E27FC236}">
                <a16:creationId xmlns:a16="http://schemas.microsoft.com/office/drawing/2014/main" id="{85ECFF02-95AF-4EBD-9762-7C8A7A53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06 · INTELIGÊNCIA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0" name="Google Shape;550;p16">
            <a:extLst xmlns:a="http://schemas.openxmlformats.org/drawingml/2006/main">
              <a:ext uri="{FF2B5EF4-FFF2-40B4-BE49-F238E27FC236}">
                <a16:creationId xmlns:a16="http://schemas.microsoft.com/office/drawing/2014/main" id="{CB904020-409A-4B93-A076-40A91544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94" name="Google Shape;551;p16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2" name="Google Shape;552;p16">
            <a:extLst xmlns:a="http://schemas.openxmlformats.org/drawingml/2006/main">
              <a:ext uri="{FF2B5EF4-FFF2-40B4-BE49-F238E27FC236}">
                <a16:creationId xmlns:a16="http://schemas.microsoft.com/office/drawing/2014/main" id="{49863035-6269-44BB-BD2B-98DC05C7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3" name="Google Shape;553;p16">
            <a:extLst xmlns:a="http://schemas.openxmlformats.org/drawingml/2006/main">
              <a:ext uri="{FF2B5EF4-FFF2-40B4-BE49-F238E27FC236}">
                <a16:creationId xmlns:a16="http://schemas.microsoft.com/office/drawing/2014/main" id="{B334F0C9-67A3-47C4-AD5A-555C635A1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14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4" name="Google Shape;554;p16">
            <a:extLst xmlns:a="http://schemas.openxmlformats.org/drawingml/2006/main">
              <a:ext uri="{FF2B5EF4-FFF2-40B4-BE49-F238E27FC236}">
                <a16:creationId xmlns:a16="http://schemas.microsoft.com/office/drawing/2014/main" id="{CCB25B56-96DA-483E-A476-F734C73A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4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Indicadores transformam operação em decisões frequentes.</a:t>
            </a:r>
            <a:endParaRPr sz="2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5" name="Google Shape;555;p16">
            <a:extLst xmlns:a="http://schemas.openxmlformats.org/drawingml/2006/main">
              <a:ext uri="{FF2B5EF4-FFF2-40B4-BE49-F238E27FC236}">
                <a16:creationId xmlns:a16="http://schemas.microsoft.com/office/drawing/2014/main" id="{5FCFFA5C-E212-4B12-AC0C-CA58CF0C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Organizamos dados da empresa para acompanhar desempenho e orientar prioridades.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6" name="Google Shape;556;p16">
            <a:extLst xmlns:a="http://schemas.openxmlformats.org/drawingml/2006/main">
              <a:ext uri="{FF2B5EF4-FFF2-40B4-BE49-F238E27FC236}">
                <a16:creationId xmlns:a16="http://schemas.microsoft.com/office/drawing/2014/main" id="{70520529-95B9-46EA-8F96-FB8EA765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00" name="Google Shape;557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f28888c23304a1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8" name="Google Shape;558;p16">
            <a:extLst xmlns:a="http://schemas.openxmlformats.org/drawingml/2006/main">
              <a:ext uri="{FF2B5EF4-FFF2-40B4-BE49-F238E27FC236}">
                <a16:creationId xmlns:a16="http://schemas.microsoft.com/office/drawing/2014/main" id="{5961F177-7118-4DF4-9617-C73638B7F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59" name="Google Shape;559;p16">
            <a:extLst xmlns:a="http://schemas.openxmlformats.org/drawingml/2006/main">
              <a:ext uri="{FF2B5EF4-FFF2-40B4-BE49-F238E27FC236}">
                <a16:creationId xmlns:a16="http://schemas.microsoft.com/office/drawing/2014/main" id="{A7E06431-6DAE-42C8-8DFC-8A6889BD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fontes, lacunas e decisões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03" name="Google Shape;560;p16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1" name="Google Shape;561;p16">
            <a:extLst xmlns:a="http://schemas.openxmlformats.org/drawingml/2006/main">
              <a:ext uri="{FF2B5EF4-FFF2-40B4-BE49-F238E27FC236}">
                <a16:creationId xmlns:a16="http://schemas.microsoft.com/office/drawing/2014/main" id="{A5BA7B6F-F71D-46E8-B5FF-497F93A3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05" name="Google Shape;562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72a94918b1d400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63" name="Google Shape;563;p16">
            <a:extLst xmlns:a="http://schemas.openxmlformats.org/drawingml/2006/main">
              <a:ext uri="{FF2B5EF4-FFF2-40B4-BE49-F238E27FC236}">
                <a16:creationId xmlns:a16="http://schemas.microsoft.com/office/drawing/2014/main" id="{7BC13CB0-CCD0-4909-A4A5-C3EFBC74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DADOS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64" name="Google Shape;564;p16">
            <a:extLst xmlns:a="http://schemas.openxmlformats.org/drawingml/2006/main">
              <a:ext uri="{FF2B5EF4-FFF2-40B4-BE49-F238E27FC236}">
                <a16:creationId xmlns:a16="http://schemas.microsoft.com/office/drawing/2014/main" id="{5873A693-3E90-4F72-B962-B25FBE3C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qualidade, origem e responsáveis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08" name="Google Shape;565;p16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6" name="Google Shape;566;p16">
            <a:extLst xmlns:a="http://schemas.openxmlformats.org/drawingml/2006/main">
              <a:ext uri="{FF2B5EF4-FFF2-40B4-BE49-F238E27FC236}">
                <a16:creationId xmlns:a16="http://schemas.microsoft.com/office/drawing/2014/main" id="{F405F859-C972-4C10-AF3C-7AB54584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10" name="Google Shape;567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d38b2222ab34e0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68" name="Google Shape;568;p16">
            <a:extLst xmlns:a="http://schemas.openxmlformats.org/drawingml/2006/main">
              <a:ext uri="{FF2B5EF4-FFF2-40B4-BE49-F238E27FC236}">
                <a16:creationId xmlns:a16="http://schemas.microsoft.com/office/drawing/2014/main" id="{F2FDB9CB-7F09-4C29-8989-7F324C6B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69" name="Google Shape;569;p16">
            <a:extLst xmlns:a="http://schemas.openxmlformats.org/drawingml/2006/main">
              <a:ext uri="{FF2B5EF4-FFF2-40B4-BE49-F238E27FC236}">
                <a16:creationId xmlns:a16="http://schemas.microsoft.com/office/drawing/2014/main" id="{6E88055F-35BF-44C8-AE43-BC845109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BI, painéis e sistemas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13" name="Google Shape;570;p16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1" name="Google Shape;571;p16">
            <a:extLst xmlns:a="http://schemas.openxmlformats.org/drawingml/2006/main">
              <a:ext uri="{FF2B5EF4-FFF2-40B4-BE49-F238E27FC236}">
                <a16:creationId xmlns:a16="http://schemas.microsoft.com/office/drawing/2014/main" id="{F3A31785-1572-4410-88B1-82E6B469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15" name="Google Shape;572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d88fa79483c417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3" name="Google Shape;573;p16">
            <a:extLst xmlns:a="http://schemas.openxmlformats.org/drawingml/2006/main">
              <a:ext uri="{FF2B5EF4-FFF2-40B4-BE49-F238E27FC236}">
                <a16:creationId xmlns:a16="http://schemas.microsoft.com/office/drawing/2014/main" id="{4F54BD86-3000-464E-ADEC-CFA375D7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74" name="Google Shape;574;p16">
            <a:extLst xmlns:a="http://schemas.openxmlformats.org/drawingml/2006/main">
              <a:ext uri="{FF2B5EF4-FFF2-40B4-BE49-F238E27FC236}">
                <a16:creationId xmlns:a16="http://schemas.microsoft.com/office/drawing/2014/main" id="{076976F6-C5B2-40AD-B798-6D52A290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sínteses, desvios e riscos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75" name="Google Shape;575;p16">
            <a:extLst xmlns:a="http://schemas.openxmlformats.org/drawingml/2006/main">
              <a:ext uri="{FF2B5EF4-FFF2-40B4-BE49-F238E27FC236}">
                <a16:creationId xmlns:a16="http://schemas.microsoft.com/office/drawing/2014/main" id="{6CD250A5-5AE4-4233-9E7C-191C388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19" name="Google Shape;576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e69268ad70a4a2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7" name="Google Shape;577;p16">
            <a:extLst xmlns:a="http://schemas.openxmlformats.org/drawingml/2006/main">
              <a:ext uri="{FF2B5EF4-FFF2-40B4-BE49-F238E27FC236}">
                <a16:creationId xmlns:a16="http://schemas.microsoft.com/office/drawing/2014/main" id="{37502C6F-F317-4A12-9562-8400A619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78" name="Google Shape;578;p16">
            <a:extLst xmlns:a="http://schemas.openxmlformats.org/drawingml/2006/main">
              <a:ext uri="{FF2B5EF4-FFF2-40B4-BE49-F238E27FC236}">
                <a16:creationId xmlns:a16="http://schemas.microsoft.com/office/drawing/2014/main" id="{19817287-0292-4732-A780-A9EBA740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KPIs, painéis e rituais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79" name="Google Shape;579;p16">
            <a:extLst xmlns:a="http://schemas.openxmlformats.org/drawingml/2006/main">
              <a:ext uri="{FF2B5EF4-FFF2-40B4-BE49-F238E27FC236}">
                <a16:creationId xmlns:a16="http://schemas.microsoft.com/office/drawing/2014/main" id="{61447FC6-3D65-483E-B84F-6429B9F0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23" name="Google Shape;580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095b773f318470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81" name="Google Shape;581;p16">
            <a:extLst xmlns:a="http://schemas.openxmlformats.org/drawingml/2006/main">
              <a:ext uri="{FF2B5EF4-FFF2-40B4-BE49-F238E27FC236}">
                <a16:creationId xmlns:a16="http://schemas.microsoft.com/office/drawing/2014/main" id="{CE1FF2D0-07AC-4B58-9FE0-C98C6317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82" name="Google Shape;582;p16">
            <a:extLst xmlns:a="http://schemas.openxmlformats.org/drawingml/2006/main">
              <a:ext uri="{FF2B5EF4-FFF2-40B4-BE49-F238E27FC236}">
                <a16:creationId xmlns:a16="http://schemas.microsoft.com/office/drawing/2014/main" id="{7D13551B-C78D-40C9-BA39-C7A4F451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visibilidade e previsibilidade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83" name="Google Shape;583;p16">
            <a:extLst xmlns:a="http://schemas.openxmlformats.org/drawingml/2006/main">
              <a:ext uri="{FF2B5EF4-FFF2-40B4-BE49-F238E27FC236}">
                <a16:creationId xmlns:a16="http://schemas.microsoft.com/office/drawing/2014/main" id="{DD624891-3383-42C0-80F8-8A227409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 gestão passa a trabalhar com evidências da operação.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2092240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32" name="Google Shape;589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8131875b3e44f0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0" name="Google Shape;590;p17">
            <a:extLst xmlns:a="http://schemas.openxmlformats.org/drawingml/2006/main">
              <a:ext uri="{FF2B5EF4-FFF2-40B4-BE49-F238E27FC236}">
                <a16:creationId xmlns:a16="http://schemas.microsoft.com/office/drawing/2014/main" id="{CA06138E-E06C-4DDD-B603-5840916A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07 · PLAYBOOK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91" name="Google Shape;591;p17">
            <a:extLst xmlns:a="http://schemas.openxmlformats.org/drawingml/2006/main">
              <a:ext uri="{FF2B5EF4-FFF2-40B4-BE49-F238E27FC236}">
                <a16:creationId xmlns:a16="http://schemas.microsoft.com/office/drawing/2014/main" id="{C523C8EF-3E87-44EB-966A-6601B66C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35" name="Google Shape;592;p17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3" name="Google Shape;593;p17">
            <a:extLst xmlns:a="http://schemas.openxmlformats.org/drawingml/2006/main">
              <a:ext uri="{FF2B5EF4-FFF2-40B4-BE49-F238E27FC236}">
                <a16:creationId xmlns:a16="http://schemas.microsoft.com/office/drawing/2014/main" id="{CF1FD7D4-E6C6-4B9C-A7D0-E6252722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94" name="Google Shape;594;p17">
            <a:extLst xmlns:a="http://schemas.openxmlformats.org/drawingml/2006/main">
              <a:ext uri="{FF2B5EF4-FFF2-40B4-BE49-F238E27FC236}">
                <a16:creationId xmlns:a16="http://schemas.microsoft.com/office/drawing/2014/main" id="{49D2ABAC-13CE-4B4C-B8B8-A1B315C6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15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95" name="Google Shape;595;p17">
            <a:extLst xmlns:a="http://schemas.openxmlformats.org/drawingml/2006/main">
              <a:ext uri="{FF2B5EF4-FFF2-40B4-BE49-F238E27FC236}">
                <a16:creationId xmlns:a16="http://schemas.microsoft.com/office/drawing/2014/main" id="{F94C32A0-501A-4B53-AFD1-8ACDE65A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605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O playbook converte decisões em padrão de execução.</a:t>
            </a:r>
            <a:endParaRPr sz="2605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96" name="Google Shape;596;p17">
            <a:extLst xmlns:a="http://schemas.openxmlformats.org/drawingml/2006/main">
              <a:ext uri="{FF2B5EF4-FFF2-40B4-BE49-F238E27FC236}">
                <a16:creationId xmlns:a16="http://schemas.microsoft.com/office/drawing/2014/main" id="{773E4CF2-FBB6-459D-81F5-FCB03382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Documentamos o processo e conectamos o conhecimento às ferramentas usadas pelo time.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97" name="Google Shape;597;p17">
            <a:extLst xmlns:a="http://schemas.openxmlformats.org/drawingml/2006/main">
              <a:ext uri="{FF2B5EF4-FFF2-40B4-BE49-F238E27FC236}">
                <a16:creationId xmlns:a16="http://schemas.microsoft.com/office/drawing/2014/main" id="{8FDAF164-745C-4887-939F-C5258F89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41" name="Google Shape;598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d88c09d0cac47c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9" name="Google Shape;599;p17">
            <a:extLst xmlns:a="http://schemas.openxmlformats.org/drawingml/2006/main">
              <a:ext uri="{FF2B5EF4-FFF2-40B4-BE49-F238E27FC236}">
                <a16:creationId xmlns:a16="http://schemas.microsoft.com/office/drawing/2014/main" id="{2ED534F6-F759-47CB-A581-2C804068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00" name="Google Shape;600;p17">
            <a:extLst xmlns:a="http://schemas.openxmlformats.org/drawingml/2006/main">
              <a:ext uri="{FF2B5EF4-FFF2-40B4-BE49-F238E27FC236}">
                <a16:creationId xmlns:a16="http://schemas.microsoft.com/office/drawing/2014/main" id="{B672AB89-02DE-406A-8B6F-03713A76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variações, lacunas e boas práticas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44" name="Google Shape;601;p17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2" name="Google Shape;602;p17">
            <a:extLst xmlns:a="http://schemas.openxmlformats.org/drawingml/2006/main">
              <a:ext uri="{FF2B5EF4-FFF2-40B4-BE49-F238E27FC236}">
                <a16:creationId xmlns:a16="http://schemas.microsoft.com/office/drawing/2014/main" id="{5FFE9F1A-DAFD-4A3B-9F99-EB7309C4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46" name="Google Shape;603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ef0cce64c44e5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04" name="Google Shape;604;p17">
            <a:extLst xmlns:a="http://schemas.openxmlformats.org/drawingml/2006/main">
              <a:ext uri="{FF2B5EF4-FFF2-40B4-BE49-F238E27FC236}">
                <a16:creationId xmlns:a16="http://schemas.microsoft.com/office/drawing/2014/main" id="{4B272140-42A5-4DDE-83DF-D8636287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 DIGITAL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05" name="Google Shape;605;p17">
            <a:extLst xmlns:a="http://schemas.openxmlformats.org/drawingml/2006/main">
              <a:ext uri="{FF2B5EF4-FFF2-40B4-BE49-F238E27FC236}">
                <a16:creationId xmlns:a16="http://schemas.microsoft.com/office/drawing/2014/main" id="{C00EBBAF-030B-40BE-92E3-9547EA34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rotinas, etapas e critérios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49" name="Google Shape;606;p17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7" name="Google Shape;607;p17">
            <a:extLst xmlns:a="http://schemas.openxmlformats.org/drawingml/2006/main">
              <a:ext uri="{FF2B5EF4-FFF2-40B4-BE49-F238E27FC236}">
                <a16:creationId xmlns:a16="http://schemas.microsoft.com/office/drawing/2014/main" id="{298BC743-F4BB-4827-8FA6-B55098F0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51" name="Google Shape;608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fa21e2cc7f6463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09" name="Google Shape;609;p17">
            <a:extLst xmlns:a="http://schemas.openxmlformats.org/drawingml/2006/main">
              <a:ext uri="{FF2B5EF4-FFF2-40B4-BE49-F238E27FC236}">
                <a16:creationId xmlns:a16="http://schemas.microsoft.com/office/drawing/2014/main" id="{A2A61A66-31CC-411F-B9A9-F4061A621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10" name="Google Shape;610;p17">
            <a:extLst xmlns:a="http://schemas.openxmlformats.org/drawingml/2006/main">
              <a:ext uri="{FF2B5EF4-FFF2-40B4-BE49-F238E27FC236}">
                <a16:creationId xmlns:a16="http://schemas.microsoft.com/office/drawing/2014/main" id="{E9C5D322-95F6-4A7F-820C-28DB8BBB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base de conhecimento e sistemas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54" name="Google Shape;611;p17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2" name="Google Shape;612;p17">
            <a:extLst xmlns:a="http://schemas.openxmlformats.org/drawingml/2006/main">
              <a:ext uri="{FF2B5EF4-FFF2-40B4-BE49-F238E27FC236}">
                <a16:creationId xmlns:a16="http://schemas.microsoft.com/office/drawing/2014/main" id="{13361A40-FE44-4906-825A-F805112AA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56" name="Google Shape;613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9aa8ac4ad4c494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14" name="Google Shape;614;p17">
            <a:extLst xmlns:a="http://schemas.openxmlformats.org/drawingml/2006/main">
              <a:ext uri="{FF2B5EF4-FFF2-40B4-BE49-F238E27FC236}">
                <a16:creationId xmlns:a16="http://schemas.microsoft.com/office/drawing/2014/main" id="{CC7EA69C-8CF6-4944-8632-86FA07F6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15" name="Google Shape;615;p17">
            <a:extLst xmlns:a="http://schemas.openxmlformats.org/drawingml/2006/main">
              <a:ext uri="{FF2B5EF4-FFF2-40B4-BE49-F238E27FC236}">
                <a16:creationId xmlns:a16="http://schemas.microsoft.com/office/drawing/2014/main" id="{9E4D880A-D525-453A-AE3C-5C7C8E2B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consulta, coaching e respostas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16" name="Google Shape;616;p17">
            <a:extLst xmlns:a="http://schemas.openxmlformats.org/drawingml/2006/main">
              <a:ext uri="{FF2B5EF4-FFF2-40B4-BE49-F238E27FC236}">
                <a16:creationId xmlns:a16="http://schemas.microsoft.com/office/drawing/2014/main" id="{60832972-DB4A-4844-B0EC-4B546C1E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60" name="Google Shape;617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f6d5f3ffcce410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18" name="Google Shape;618;p17">
            <a:extLst xmlns:a="http://schemas.openxmlformats.org/drawingml/2006/main">
              <a:ext uri="{FF2B5EF4-FFF2-40B4-BE49-F238E27FC236}">
                <a16:creationId xmlns:a16="http://schemas.microsoft.com/office/drawing/2014/main" id="{F90541B2-28F0-4B55-8031-0B845CB0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19" name="Google Shape;619;p17">
            <a:extLst xmlns:a="http://schemas.openxmlformats.org/drawingml/2006/main">
              <a:ext uri="{FF2B5EF4-FFF2-40B4-BE49-F238E27FC236}">
                <a16:creationId xmlns:a16="http://schemas.microsoft.com/office/drawing/2014/main" id="{97C50DDF-7896-48F9-90D5-A7D368A8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guias, scripts e templates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20" name="Google Shape;620;p17">
            <a:extLst xmlns:a="http://schemas.openxmlformats.org/drawingml/2006/main">
              <a:ext uri="{FF2B5EF4-FFF2-40B4-BE49-F238E27FC236}">
                <a16:creationId xmlns:a16="http://schemas.microsoft.com/office/drawing/2014/main" id="{37E2E996-9B96-4050-BFC4-0278FE26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64" name="Google Shape;621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c7e183c83e343b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2" name="Google Shape;622;p17">
            <a:extLst xmlns:a="http://schemas.openxmlformats.org/drawingml/2006/main">
              <a:ext uri="{FF2B5EF4-FFF2-40B4-BE49-F238E27FC236}">
                <a16:creationId xmlns:a16="http://schemas.microsoft.com/office/drawing/2014/main" id="{ECB0399D-2B9B-47EF-9D12-D3A7D92E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23" name="Google Shape;623;p17">
            <a:extLst xmlns:a="http://schemas.openxmlformats.org/drawingml/2006/main">
              <a:ext uri="{FF2B5EF4-FFF2-40B4-BE49-F238E27FC236}">
                <a16:creationId xmlns:a16="http://schemas.microsoft.com/office/drawing/2014/main" id="{A189BDB0-894D-4DA6-922E-34F1D03F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consistência e autonomia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24" name="Google Shape;624;p17">
            <a:extLst xmlns:a="http://schemas.openxmlformats.org/drawingml/2006/main">
              <a:ext uri="{FF2B5EF4-FFF2-40B4-BE49-F238E27FC236}">
                <a16:creationId xmlns:a16="http://schemas.microsoft.com/office/drawing/2014/main" id="{D5952B9E-DC33-46D9-9F5D-FD11EA8E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O conhecimento fica disponível no momento em que a equipe precisa.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10975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73" name="Google Shape;630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61d975ca57549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31" name="Google Shape;631;p18">
            <a:extLst xmlns:a="http://schemas.openxmlformats.org/drawingml/2006/main">
              <a:ext uri="{FF2B5EF4-FFF2-40B4-BE49-F238E27FC236}">
                <a16:creationId xmlns:a16="http://schemas.microsoft.com/office/drawing/2014/main" id="{C8BCB77D-84D5-4B71-BA30-E96BBCCD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MÓDULO 08 · CAPACITAÇÃO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2" name="Google Shape;632;p18">
            <a:extLst xmlns:a="http://schemas.openxmlformats.org/drawingml/2006/main">
              <a:ext uri="{FF2B5EF4-FFF2-40B4-BE49-F238E27FC236}">
                <a16:creationId xmlns:a16="http://schemas.microsoft.com/office/drawing/2014/main" id="{499BE16C-7F39-413B-9338-E556E962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76" name="Google Shape;633;p18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4" name="Google Shape;634;p18">
            <a:extLst xmlns:a="http://schemas.openxmlformats.org/drawingml/2006/main">
              <a:ext uri="{FF2B5EF4-FFF2-40B4-BE49-F238E27FC236}">
                <a16:creationId xmlns:a16="http://schemas.microsoft.com/office/drawing/2014/main" id="{2BF614C3-41F3-48BE-B8BC-CC0FE54C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5" name="Google Shape;635;p18">
            <a:extLst xmlns:a="http://schemas.openxmlformats.org/drawingml/2006/main">
              <a:ext uri="{FF2B5EF4-FFF2-40B4-BE49-F238E27FC236}">
                <a16:creationId xmlns:a16="http://schemas.microsoft.com/office/drawing/2014/main" id="{BE4EBEE9-85D3-4434-A07A-1AA8BE7E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16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6" name="Google Shape;636;p18">
            <a:extLst xmlns:a="http://schemas.openxmlformats.org/drawingml/2006/main">
              <a:ext uri="{FF2B5EF4-FFF2-40B4-BE49-F238E27FC236}">
                <a16:creationId xmlns:a16="http://schemas.microsoft.com/office/drawing/2014/main" id="{2CFCC340-99D3-40AB-8844-17ACDB81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604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Adoção transforma tecnologia em capacidade do time.</a:t>
            </a:r>
            <a:endParaRPr sz="2604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7" name="Google Shape;637;p18">
            <a:extLst xmlns:a="http://schemas.openxmlformats.org/drawingml/2006/main">
              <a:ext uri="{FF2B5EF4-FFF2-40B4-BE49-F238E27FC236}">
                <a16:creationId xmlns:a16="http://schemas.microsoft.com/office/drawing/2014/main" id="{FEACE261-6C65-4707-9287-1369CAEF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Preparamos pessoas para incorporar processos digitais, ferramentas e IA à rotina de trabalho.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8" name="Google Shape;638;p18">
            <a:extLst xmlns:a="http://schemas.openxmlformats.org/drawingml/2006/main">
              <a:ext uri="{FF2B5EF4-FFF2-40B4-BE49-F238E27FC236}">
                <a16:creationId xmlns:a16="http://schemas.microsoft.com/office/drawing/2014/main" id="{498F115D-EAD3-4AC9-B9D4-198DBB38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82" name="Google Shape;639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5d507848b5477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40" name="Google Shape;640;p18">
            <a:extLst xmlns:a="http://schemas.openxmlformats.org/drawingml/2006/main">
              <a:ext uri="{FF2B5EF4-FFF2-40B4-BE49-F238E27FC236}">
                <a16:creationId xmlns:a16="http://schemas.microsoft.com/office/drawing/2014/main" id="{DEB4B687-42A2-4488-BCBB-2E51B289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41" name="Google Shape;641;p18">
            <a:extLst xmlns:a="http://schemas.openxmlformats.org/drawingml/2006/main">
              <a:ext uri="{FF2B5EF4-FFF2-40B4-BE49-F238E27FC236}">
                <a16:creationId xmlns:a16="http://schemas.microsoft.com/office/drawing/2014/main" id="{C2C49382-29DC-4547-918A-7F9F6661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habilidades, barreiras e uso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85" name="Google Shape;642;p18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3" name="Google Shape;643;p18">
            <a:extLst xmlns:a="http://schemas.openxmlformats.org/drawingml/2006/main">
              <a:ext uri="{FF2B5EF4-FFF2-40B4-BE49-F238E27FC236}">
                <a16:creationId xmlns:a16="http://schemas.microsoft.com/office/drawing/2014/main" id="{96056035-0298-4446-A6B7-80266A2E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87" name="Google Shape;644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dc63d7050204ad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45" name="Google Shape;645;p18">
            <a:extLst xmlns:a="http://schemas.openxmlformats.org/drawingml/2006/main">
              <a:ext uri="{FF2B5EF4-FFF2-40B4-BE49-F238E27FC236}">
                <a16:creationId xmlns:a16="http://schemas.microsoft.com/office/drawing/2014/main" id="{C9ED5CFC-8C1C-4C7F-B531-891F16AE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APRENDIZAGEM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46" name="Google Shape;646;p18">
            <a:extLst xmlns:a="http://schemas.openxmlformats.org/drawingml/2006/main">
              <a:ext uri="{FF2B5EF4-FFF2-40B4-BE49-F238E27FC236}">
                <a16:creationId xmlns:a16="http://schemas.microsoft.com/office/drawing/2014/main" id="{32EEA34D-D083-43A7-9188-AB5908A1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conteúdo ligado à operação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90" name="Google Shape;647;p18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8" name="Google Shape;648;p18">
            <a:extLst xmlns:a="http://schemas.openxmlformats.org/drawingml/2006/main">
              <a:ext uri="{FF2B5EF4-FFF2-40B4-BE49-F238E27FC236}">
                <a16:creationId xmlns:a16="http://schemas.microsoft.com/office/drawing/2014/main" id="{F8DB6CC5-0C41-46C7-8654-35E280A4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92" name="Google Shape;649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4f17b0e2ba742e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0" name="Google Shape;650;p18">
            <a:extLst xmlns:a="http://schemas.openxmlformats.org/drawingml/2006/main">
              <a:ext uri="{FF2B5EF4-FFF2-40B4-BE49-F238E27FC236}">
                <a16:creationId xmlns:a16="http://schemas.microsoft.com/office/drawing/2014/main" id="{97345B5E-AB64-4927-988D-70454E71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51" name="Google Shape;651;p18">
            <a:extLst xmlns:a="http://schemas.openxmlformats.org/drawingml/2006/main">
              <a:ext uri="{FF2B5EF4-FFF2-40B4-BE49-F238E27FC236}">
                <a16:creationId xmlns:a16="http://schemas.microsoft.com/office/drawing/2014/main" id="{48A2F01C-8652-42FB-99D0-D354F26E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academy, prática e analytics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95" name="Google Shape;652;p18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3" name="Google Shape;653;p18">
            <a:extLst xmlns:a="http://schemas.openxmlformats.org/drawingml/2006/main">
              <a:ext uri="{FF2B5EF4-FFF2-40B4-BE49-F238E27FC236}">
                <a16:creationId xmlns:a16="http://schemas.microsoft.com/office/drawing/2014/main" id="{C8D13C81-DC9D-47A0-9AAF-B238E771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697" name="Google Shape;654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351512e5bbb430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5" name="Google Shape;655;p18">
            <a:extLst xmlns:a="http://schemas.openxmlformats.org/drawingml/2006/main">
              <a:ext uri="{FF2B5EF4-FFF2-40B4-BE49-F238E27FC236}">
                <a16:creationId xmlns:a16="http://schemas.microsoft.com/office/drawing/2014/main" id="{D46E60B9-894D-4EAF-95F1-125D1CEC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IA APLICADA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56" name="Google Shape;656;p18">
            <a:extLst xmlns:a="http://schemas.openxmlformats.org/drawingml/2006/main">
              <a:ext uri="{FF2B5EF4-FFF2-40B4-BE49-F238E27FC236}">
                <a16:creationId xmlns:a16="http://schemas.microsoft.com/office/drawing/2014/main" id="{D0D7196E-631E-4FD8-B81B-A4F73AD6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simulações e orientação pessoal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57" name="Google Shape;657;p18">
            <a:extLst xmlns:a="http://schemas.openxmlformats.org/drawingml/2006/main">
              <a:ext uri="{FF2B5EF4-FFF2-40B4-BE49-F238E27FC236}">
                <a16:creationId xmlns:a16="http://schemas.microsoft.com/office/drawing/2014/main" id="{B78F77BB-69A6-47D8-8E61-2AC6C770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01" name="Google Shape;658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347540d85944a1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9" name="Google Shape;659;p18">
            <a:extLst xmlns:a="http://schemas.openxmlformats.org/drawingml/2006/main">
              <a:ext uri="{FF2B5EF4-FFF2-40B4-BE49-F238E27FC236}">
                <a16:creationId xmlns:a16="http://schemas.microsoft.com/office/drawing/2014/main" id="{ADE9923F-89A8-4EA4-9AD9-CBC4EEA8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60" name="Google Shape;660;p18">
            <a:extLst xmlns:a="http://schemas.openxmlformats.org/drawingml/2006/main">
              <a:ext uri="{FF2B5EF4-FFF2-40B4-BE49-F238E27FC236}">
                <a16:creationId xmlns:a16="http://schemas.microsoft.com/office/drawing/2014/main" id="{AE80D259-6852-4D78-A5E6-D0EAC932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workshops, guias e plano de adoção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61" name="Google Shape;661;p18">
            <a:extLst xmlns:a="http://schemas.openxmlformats.org/drawingml/2006/main">
              <a:ext uri="{FF2B5EF4-FFF2-40B4-BE49-F238E27FC236}">
                <a16:creationId xmlns:a16="http://schemas.microsoft.com/office/drawing/2014/main" id="{0121F01D-8BEB-4209-A90E-29AFBEC4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05" name="Google Shape;662;p1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c262d56b93d485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63" name="Google Shape;663;p18">
            <a:extLst xmlns:a="http://schemas.openxmlformats.org/drawingml/2006/main">
              <a:ext uri="{FF2B5EF4-FFF2-40B4-BE49-F238E27FC236}">
                <a16:creationId xmlns:a16="http://schemas.microsoft.com/office/drawing/2014/main" id="{B8855FA3-AA5C-463D-97BA-60DFB370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RESULTADO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64" name="Google Shape;664;p18">
            <a:extLst xmlns:a="http://schemas.openxmlformats.org/drawingml/2006/main">
              <a:ext uri="{FF2B5EF4-FFF2-40B4-BE49-F238E27FC236}">
                <a16:creationId xmlns:a16="http://schemas.microsoft.com/office/drawing/2014/main" id="{54105CA3-11DE-4744-9B92-D1D342ED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uso consistente e autonomia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65" name="Google Shape;665;p18">
            <a:extLst xmlns:a="http://schemas.openxmlformats.org/drawingml/2006/main">
              <a:ext uri="{FF2B5EF4-FFF2-40B4-BE49-F238E27FC236}">
                <a16:creationId xmlns:a16="http://schemas.microsoft.com/office/drawing/2014/main" id="{BF6F271C-65A4-4E92-80B1-5CA939D6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 transformação ganha escala quando o time domina o novo modelo.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8271223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14" name="Google Shape;671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3248ceb6c2040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72" name="Google Shape;672;p19">
            <a:extLst xmlns:a="http://schemas.openxmlformats.org/drawingml/2006/main">
              <a:ext uri="{FF2B5EF4-FFF2-40B4-BE49-F238E27FC236}">
                <a16:creationId xmlns:a16="http://schemas.microsoft.com/office/drawing/2014/main" id="{DBD89630-0EB0-402D-8F59-0F634C07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ARQUITETURA DIGITAL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73" name="Google Shape;673;p19">
            <a:extLst xmlns:a="http://schemas.openxmlformats.org/drawingml/2006/main">
              <a:ext uri="{FF2B5EF4-FFF2-40B4-BE49-F238E27FC236}">
                <a16:creationId xmlns:a16="http://schemas.microsoft.com/office/drawing/2014/main" id="{89A39547-0044-4502-84E9-169F2960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17" name="Google Shape;674;p19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" name="Google Shape;675;p19">
            <a:extLst xmlns:a="http://schemas.openxmlformats.org/drawingml/2006/main">
              <a:ext uri="{FF2B5EF4-FFF2-40B4-BE49-F238E27FC236}">
                <a16:creationId xmlns:a16="http://schemas.microsoft.com/office/drawing/2014/main" id="{7D6C6646-43BC-4733-A46B-4B3932BE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76" name="Google Shape;676;p19">
            <a:extLst xmlns:a="http://schemas.openxmlformats.org/drawingml/2006/main">
              <a:ext uri="{FF2B5EF4-FFF2-40B4-BE49-F238E27FC236}">
                <a16:creationId xmlns:a16="http://schemas.microsoft.com/office/drawing/2014/main" id="{346F52B6-DBF2-4FB3-B0B4-F9F45F2C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17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77" name="Google Shape;677;p19">
            <a:extLst xmlns:a="http://schemas.openxmlformats.org/drawingml/2006/main">
              <a:ext uri="{FF2B5EF4-FFF2-40B4-BE49-F238E27FC236}">
                <a16:creationId xmlns:a16="http://schemas.microsoft.com/office/drawing/2014/main" id="{DFF8E644-CB1A-445D-9489-20769823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537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Tecnologia conecta processos e áreas da empresa.</a:t>
            </a:r>
            <a:endParaRPr sz="2537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78" name="Google Shape;678;p19">
            <a:extLst xmlns:a="http://schemas.openxmlformats.org/drawingml/2006/main">
              <a:ext uri="{FF2B5EF4-FFF2-40B4-BE49-F238E27FC236}">
                <a16:creationId xmlns:a16="http://schemas.microsoft.com/office/drawing/2014/main" id="{848CC5F2-74CE-46AD-B89C-01EF2CEA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 arquitetura digital apoia marketing, comercial, atendimento, operações, financeiro e RH.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79" name="Google Shape;679;p19">
            <a:extLst xmlns:a="http://schemas.openxmlformats.org/drawingml/2006/main">
              <a:ext uri="{FF2B5EF4-FFF2-40B4-BE49-F238E27FC236}">
                <a16:creationId xmlns:a16="http://schemas.microsoft.com/office/drawing/2014/main" id="{F3511275-7DF5-4474-9452-24126873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23" name="Google Shape;680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7ed51425204f9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81" name="Google Shape;681;p19">
            <a:extLst xmlns:a="http://schemas.openxmlformats.org/drawingml/2006/main">
              <a:ext uri="{FF2B5EF4-FFF2-40B4-BE49-F238E27FC236}">
                <a16:creationId xmlns:a16="http://schemas.microsoft.com/office/drawing/2014/main" id="{9CCD0DA9-B31C-4920-BF86-F32DC2CC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CANAIS DIGITAIS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82" name="Google Shape;682;p19">
            <a:extLst xmlns:a="http://schemas.openxmlformats.org/drawingml/2006/main">
              <a:ext uri="{FF2B5EF4-FFF2-40B4-BE49-F238E27FC236}">
                <a16:creationId xmlns:a16="http://schemas.microsoft.com/office/drawing/2014/main" id="{E0A07239-A01E-48B8-9AAF-190D1442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site, landing pages, e-mail e mensagens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26" name="Google Shape;683;p19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4" name="Google Shape;684;p19">
            <a:extLst xmlns:a="http://schemas.openxmlformats.org/drawingml/2006/main">
              <a:ext uri="{FF2B5EF4-FFF2-40B4-BE49-F238E27FC236}">
                <a16:creationId xmlns:a16="http://schemas.microsoft.com/office/drawing/2014/main" id="{FF3F164E-ECBC-4A97-9F3E-F8F5A06D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28" name="Google Shape;685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4a580041f824f6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86" name="Google Shape;686;p19">
            <a:extLst xmlns:a="http://schemas.openxmlformats.org/drawingml/2006/main">
              <a:ext uri="{FF2B5EF4-FFF2-40B4-BE49-F238E27FC236}">
                <a16:creationId xmlns:a16="http://schemas.microsoft.com/office/drawing/2014/main" id="{CC2981DD-6CC3-444F-A698-68297E52C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87" name="Google Shape;687;p19">
            <a:extLst xmlns:a="http://schemas.openxmlformats.org/drawingml/2006/main">
              <a:ext uri="{FF2B5EF4-FFF2-40B4-BE49-F238E27FC236}">
                <a16:creationId xmlns:a16="http://schemas.microsoft.com/office/drawing/2014/main" id="{A7ADE1F0-F419-4E22-9A49-6763B15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regras, SLA e fluxos de trabalho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31" name="Google Shape;688;p19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9" name="Google Shape;689;p19">
            <a:extLst xmlns:a="http://schemas.openxmlformats.org/drawingml/2006/main">
              <a:ext uri="{FF2B5EF4-FFF2-40B4-BE49-F238E27FC236}">
                <a16:creationId xmlns:a16="http://schemas.microsoft.com/office/drawing/2014/main" id="{BB4927E6-89AD-44DF-93E7-FFDCD1F8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33" name="Google Shape;690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1d100b9ad424f0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91" name="Google Shape;691;p19">
            <a:extLst xmlns:a="http://schemas.openxmlformats.org/drawingml/2006/main">
              <a:ext uri="{FF2B5EF4-FFF2-40B4-BE49-F238E27FC236}">
                <a16:creationId xmlns:a16="http://schemas.microsoft.com/office/drawing/2014/main" id="{AB65F7AB-AE7D-4B67-8FF3-9044620C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CRM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92" name="Google Shape;692;p19">
            <a:extLst xmlns:a="http://schemas.openxmlformats.org/drawingml/2006/main">
              <a:ext uri="{FF2B5EF4-FFF2-40B4-BE49-F238E27FC236}">
                <a16:creationId xmlns:a16="http://schemas.microsoft.com/office/drawing/2014/main" id="{D17F40E5-4B98-4A4E-B405-B1928BCB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pipeline, histórico e gestão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36" name="Google Shape;693;p19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4" name="Google Shape;694;p19">
            <a:extLst xmlns:a="http://schemas.openxmlformats.org/drawingml/2006/main">
              <a:ext uri="{FF2B5EF4-FFF2-40B4-BE49-F238E27FC236}">
                <a16:creationId xmlns:a16="http://schemas.microsoft.com/office/drawing/2014/main" id="{3BB3D66D-2C8E-453F-855F-57C711B6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38" name="Google Shape;695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fa1c7084d4c462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96" name="Google Shape;696;p19">
            <a:extLst xmlns:a="http://schemas.openxmlformats.org/drawingml/2006/main">
              <a:ext uri="{FF2B5EF4-FFF2-40B4-BE49-F238E27FC236}">
                <a16:creationId xmlns:a16="http://schemas.microsoft.com/office/drawing/2014/main" id="{B0A7A50E-A188-4063-B374-344EF88D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DADOS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97" name="Google Shape;697;p19">
            <a:extLst xmlns:a="http://schemas.openxmlformats.org/drawingml/2006/main">
              <a:ext uri="{FF2B5EF4-FFF2-40B4-BE49-F238E27FC236}">
                <a16:creationId xmlns:a16="http://schemas.microsoft.com/office/drawing/2014/main" id="{FD115118-4593-4E2B-B926-610244CA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captura, qualidade e indicadores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98" name="Google Shape;698;p19">
            <a:extLst xmlns:a="http://schemas.openxmlformats.org/drawingml/2006/main">
              <a:ext uri="{FF2B5EF4-FFF2-40B4-BE49-F238E27FC236}">
                <a16:creationId xmlns:a16="http://schemas.microsoft.com/office/drawing/2014/main" id="{0BDA3083-FB02-47B1-89AE-271E675C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42" name="Google Shape;699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f2f5368db7c412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00" name="Google Shape;700;p19">
            <a:extLst xmlns:a="http://schemas.openxmlformats.org/drawingml/2006/main">
              <a:ext uri="{FF2B5EF4-FFF2-40B4-BE49-F238E27FC236}">
                <a16:creationId xmlns:a16="http://schemas.microsoft.com/office/drawing/2014/main" id="{6710A33E-EF3A-47C6-8966-760F7FCF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AUTOMAÇÃO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01" name="Google Shape;701;p19">
            <a:extLst xmlns:a="http://schemas.openxmlformats.org/drawingml/2006/main">
              <a:ext uri="{FF2B5EF4-FFF2-40B4-BE49-F238E27FC236}">
                <a16:creationId xmlns:a16="http://schemas.microsoft.com/office/drawing/2014/main" id="{AC70C9CF-C3B8-4649-BDFC-A7F66253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workflows, APIs e gatilhos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02" name="Google Shape;702;p19">
            <a:extLst xmlns:a="http://schemas.openxmlformats.org/drawingml/2006/main">
              <a:ext uri="{FF2B5EF4-FFF2-40B4-BE49-F238E27FC236}">
                <a16:creationId xmlns:a16="http://schemas.microsoft.com/office/drawing/2014/main" id="{103376F5-ADCC-46D5-9E30-AD3CA3DF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46" name="Google Shape;703;p1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71cc30ce174461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04" name="Google Shape;704;p19">
            <a:extLst xmlns:a="http://schemas.openxmlformats.org/drawingml/2006/main">
              <a:ext uri="{FF2B5EF4-FFF2-40B4-BE49-F238E27FC236}">
                <a16:creationId xmlns:a16="http://schemas.microsoft.com/office/drawing/2014/main" id="{FD9F2875-9215-4916-AA42-08DB21B9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05" name="Google Shape;705;p19">
            <a:extLst xmlns:a="http://schemas.openxmlformats.org/drawingml/2006/main">
              <a:ext uri="{FF2B5EF4-FFF2-40B4-BE49-F238E27FC236}">
                <a16:creationId xmlns:a16="http://schemas.microsoft.com/office/drawing/2014/main" id="{2461B5FE-CA05-4407-910B-5A4534A2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modelos, agentes e governança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06" name="Google Shape;706;p19">
            <a:extLst xmlns:a="http://schemas.openxmlformats.org/drawingml/2006/main">
              <a:ext uri="{FF2B5EF4-FFF2-40B4-BE49-F238E27FC236}">
                <a16:creationId xmlns:a16="http://schemas.microsoft.com/office/drawing/2014/main" id="{486E8A9B-0D3B-4D13-8CC2-8799FAF7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 arquitetura é definida pelo resultado e pelo processo que precisa sustentar.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7770305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55" name="Google Shape;712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b8888fbaba549d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13" name="Google Shape;713;p20">
            <a:extLst xmlns:a="http://schemas.openxmlformats.org/drawingml/2006/main">
              <a:ext uri="{FF2B5EF4-FFF2-40B4-BE49-F238E27FC236}">
                <a16:creationId xmlns:a16="http://schemas.microsoft.com/office/drawing/2014/main" id="{5D7415D9-7CC8-403F-94AA-4CDE2CD6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IA NA OPERAÇÃO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14" name="Google Shape;714;p20">
            <a:extLst xmlns:a="http://schemas.openxmlformats.org/drawingml/2006/main">
              <a:ext uri="{FF2B5EF4-FFF2-40B4-BE49-F238E27FC236}">
                <a16:creationId xmlns:a16="http://schemas.microsoft.com/office/drawing/2014/main" id="{313B9FDA-1804-4E58-B5DF-928E9D3A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58" name="Google Shape;715;p20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16" name="Google Shape;716;p20">
            <a:extLst xmlns:a="http://schemas.openxmlformats.org/drawingml/2006/main">
              <a:ext uri="{FF2B5EF4-FFF2-40B4-BE49-F238E27FC236}">
                <a16:creationId xmlns:a16="http://schemas.microsoft.com/office/drawing/2014/main" id="{1E0D4173-2D55-4ADC-951A-C6B43519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17" name="Google Shape;717;p20">
            <a:extLst xmlns:a="http://schemas.openxmlformats.org/drawingml/2006/main">
              <a:ext uri="{FF2B5EF4-FFF2-40B4-BE49-F238E27FC236}">
                <a16:creationId xmlns:a16="http://schemas.microsoft.com/office/drawing/2014/main" id="{3A5E34D9-11F9-4CC2-8AEA-DEA1C88D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18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18" name="Google Shape;718;p20">
            <a:extLst xmlns:a="http://schemas.openxmlformats.org/drawingml/2006/main">
              <a:ext uri="{FF2B5EF4-FFF2-40B4-BE49-F238E27FC236}">
                <a16:creationId xmlns:a16="http://schemas.microsoft.com/office/drawing/2014/main" id="{AA1C5EB3-DD36-4781-9D76-E06BC4A0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729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 IA entra onde existe volume, repetição ou decisão.</a:t>
            </a:r>
            <a:endParaRPr sz="2729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19" name="Google Shape;719;p20">
            <a:extLst xmlns:a="http://schemas.openxmlformats.org/drawingml/2006/main">
              <a:ext uri="{FF2B5EF4-FFF2-40B4-BE49-F238E27FC236}">
                <a16:creationId xmlns:a16="http://schemas.microsoft.com/office/drawing/2014/main" id="{D42697EE-F2AC-4106-A153-BC09D2C4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Selecionamos aplicações integradas ao trabalho, aos dados e às ferramentas da empresa.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20" name="Google Shape;720;p20">
            <a:extLst xmlns:a="http://schemas.openxmlformats.org/drawingml/2006/main">
              <a:ext uri="{FF2B5EF4-FFF2-40B4-BE49-F238E27FC236}">
                <a16:creationId xmlns:a16="http://schemas.microsoft.com/office/drawing/2014/main" id="{5CFDF284-769B-42F7-941D-03286A0E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64" name="Google Shape;721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4048feac9a64e6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22" name="Google Shape;722;p20">
            <a:extLst xmlns:a="http://schemas.openxmlformats.org/drawingml/2006/main">
              <a:ext uri="{FF2B5EF4-FFF2-40B4-BE49-F238E27FC236}">
                <a16:creationId xmlns:a16="http://schemas.microsoft.com/office/drawing/2014/main" id="{9C442180-7D21-46F2-A561-37406E65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MARKETING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23" name="Google Shape;723;p20">
            <a:extLst xmlns:a="http://schemas.openxmlformats.org/drawingml/2006/main">
              <a:ext uri="{FF2B5EF4-FFF2-40B4-BE49-F238E27FC236}">
                <a16:creationId xmlns:a16="http://schemas.microsoft.com/office/drawing/2014/main" id="{233970E0-3C15-4F74-99D4-D3F38DDC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pesquisa e análise de campanhas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67" name="Google Shape;724;p20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5" name="Google Shape;725;p20">
            <a:extLst xmlns:a="http://schemas.openxmlformats.org/drawingml/2006/main">
              <a:ext uri="{FF2B5EF4-FFF2-40B4-BE49-F238E27FC236}">
                <a16:creationId xmlns:a16="http://schemas.microsoft.com/office/drawing/2014/main" id="{5B53062A-96C0-44EC-8FA5-5D9160B8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69" name="Google Shape;726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eda4d78164742a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27" name="Google Shape;727;p20">
            <a:extLst xmlns:a="http://schemas.openxmlformats.org/drawingml/2006/main">
              <a:ext uri="{FF2B5EF4-FFF2-40B4-BE49-F238E27FC236}">
                <a16:creationId xmlns:a16="http://schemas.microsoft.com/office/drawing/2014/main" id="{037EB769-511B-4F4A-918C-91030BBA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COMERCIAL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28" name="Google Shape;728;p20">
            <a:extLst xmlns:a="http://schemas.openxmlformats.org/drawingml/2006/main">
              <a:ext uri="{FF2B5EF4-FFF2-40B4-BE49-F238E27FC236}">
                <a16:creationId xmlns:a16="http://schemas.microsoft.com/office/drawing/2014/main" id="{CFC1F679-F6C0-43EF-991E-024C66D3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CRM, abordagem e continuidade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72" name="Google Shape;729;p20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0" name="Google Shape;730;p20">
            <a:extLst xmlns:a="http://schemas.openxmlformats.org/drawingml/2006/main">
              <a:ext uri="{FF2B5EF4-FFF2-40B4-BE49-F238E27FC236}">
                <a16:creationId xmlns:a16="http://schemas.microsoft.com/office/drawing/2014/main" id="{70AC2516-C715-48F8-A756-3300F5EE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74" name="Google Shape;731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4d098448c904a6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32" name="Google Shape;732;p20">
            <a:extLst xmlns:a="http://schemas.openxmlformats.org/drawingml/2006/main">
              <a:ext uri="{FF2B5EF4-FFF2-40B4-BE49-F238E27FC236}">
                <a16:creationId xmlns:a16="http://schemas.microsoft.com/office/drawing/2014/main" id="{400DE7CA-9439-4FD0-AC9A-B822A194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OPERAÇÕES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33" name="Google Shape;733;p20">
            <a:extLst xmlns:a="http://schemas.openxmlformats.org/drawingml/2006/main">
              <a:ext uri="{FF2B5EF4-FFF2-40B4-BE49-F238E27FC236}">
                <a16:creationId xmlns:a16="http://schemas.microsoft.com/office/drawing/2014/main" id="{F136B29C-893D-4194-9161-90065B68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fluxos, documentos e aprovações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77" name="Google Shape;734;p20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35" name="Google Shape;735;p20">
            <a:extLst xmlns:a="http://schemas.openxmlformats.org/drawingml/2006/main">
              <a:ext uri="{FF2B5EF4-FFF2-40B4-BE49-F238E27FC236}">
                <a16:creationId xmlns:a16="http://schemas.microsoft.com/office/drawing/2014/main" id="{F416FF91-81AC-4DFD-9265-3BFF43FF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79" name="Google Shape;736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eba8d3099184d0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37" name="Google Shape;737;p20">
            <a:extLst xmlns:a="http://schemas.openxmlformats.org/drawingml/2006/main">
              <a:ext uri="{FF2B5EF4-FFF2-40B4-BE49-F238E27FC236}">
                <a16:creationId xmlns:a16="http://schemas.microsoft.com/office/drawing/2014/main" id="{592EDE5F-7B25-484A-9D69-35991D87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FINANCEIRO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38" name="Google Shape;738;p20">
            <a:extLst xmlns:a="http://schemas.openxmlformats.org/drawingml/2006/main">
              <a:ext uri="{FF2B5EF4-FFF2-40B4-BE49-F238E27FC236}">
                <a16:creationId xmlns:a16="http://schemas.microsoft.com/office/drawing/2014/main" id="{19247D9A-95AB-4C61-A462-742CEA63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conferência e análise revisada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39" name="Google Shape;739;p20">
            <a:extLst xmlns:a="http://schemas.openxmlformats.org/drawingml/2006/main">
              <a:ext uri="{FF2B5EF4-FFF2-40B4-BE49-F238E27FC236}">
                <a16:creationId xmlns:a16="http://schemas.microsoft.com/office/drawing/2014/main" id="{8DFE6238-069A-4AD8-A118-E923DC0A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83" name="Google Shape;740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65e8e86b39148a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41" name="Google Shape;741;p20">
            <a:extLst xmlns:a="http://schemas.openxmlformats.org/drawingml/2006/main">
              <a:ext uri="{FF2B5EF4-FFF2-40B4-BE49-F238E27FC236}">
                <a16:creationId xmlns:a16="http://schemas.microsoft.com/office/drawing/2014/main" id="{AC391CAF-B806-4A7D-92F7-CCF18E4D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ATENDIMENTO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42" name="Google Shape;742;p20">
            <a:extLst xmlns:a="http://schemas.openxmlformats.org/drawingml/2006/main">
              <a:ext uri="{FF2B5EF4-FFF2-40B4-BE49-F238E27FC236}">
                <a16:creationId xmlns:a16="http://schemas.microsoft.com/office/drawing/2014/main" id="{1FAA28F1-9AE9-4E40-8750-66680A79A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triagem, respostas e histórico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43" name="Google Shape;743;p20">
            <a:extLst xmlns:a="http://schemas.openxmlformats.org/drawingml/2006/main">
              <a:ext uri="{FF2B5EF4-FFF2-40B4-BE49-F238E27FC236}">
                <a16:creationId xmlns:a16="http://schemas.microsoft.com/office/drawing/2014/main" id="{8D70E371-055A-4422-9481-ED8A4F29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87" name="Google Shape;744;p2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42e64356918461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45" name="Google Shape;745;p20">
            <a:extLst xmlns:a="http://schemas.openxmlformats.org/drawingml/2006/main">
              <a:ext uri="{FF2B5EF4-FFF2-40B4-BE49-F238E27FC236}">
                <a16:creationId xmlns:a16="http://schemas.microsoft.com/office/drawing/2014/main" id="{BF416114-17CD-48D2-A320-0575DDBF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PESSOAS E RH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46" name="Google Shape;746;p20">
            <a:extLst xmlns:a="http://schemas.openxmlformats.org/drawingml/2006/main">
              <a:ext uri="{FF2B5EF4-FFF2-40B4-BE49-F238E27FC236}">
                <a16:creationId xmlns:a16="http://schemas.microsoft.com/office/drawing/2014/main" id="{08CC6134-F45D-4CC4-84BE-223CA82B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integração e capacitação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47" name="Google Shape;747;p20">
            <a:extLst xmlns:a="http://schemas.openxmlformats.org/drawingml/2006/main">
              <a:ext uri="{FF2B5EF4-FFF2-40B4-BE49-F238E27FC236}">
                <a16:creationId xmlns:a16="http://schemas.microsoft.com/office/drawing/2014/main" id="{6895B179-0F85-417A-8612-3A594E31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 IA amplia a capacidade da operação com segurança e evidência.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75808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96" name="Google Shape;753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c73de812bc8407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54" name="Google Shape;754;p21">
            <a:extLst xmlns:a="http://schemas.openxmlformats.org/drawingml/2006/main">
              <a:ext uri="{FF2B5EF4-FFF2-40B4-BE49-F238E27FC236}">
                <a16:creationId xmlns:a16="http://schemas.microsoft.com/office/drawing/2014/main" id="{4537C420-207A-4F79-9B30-97F0BE4F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APLICAÇÃO DE IA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55" name="Google Shape;755;p21">
            <a:extLst xmlns:a="http://schemas.openxmlformats.org/drawingml/2006/main">
              <a:ext uri="{FF2B5EF4-FFF2-40B4-BE49-F238E27FC236}">
                <a16:creationId xmlns:a16="http://schemas.microsoft.com/office/drawing/2014/main" id="{25309842-2383-428F-B2CD-69885B0E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799" name="Google Shape;756;p21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57" name="Google Shape;757;p21">
            <a:extLst xmlns:a="http://schemas.openxmlformats.org/drawingml/2006/main">
              <a:ext uri="{FF2B5EF4-FFF2-40B4-BE49-F238E27FC236}">
                <a16:creationId xmlns:a16="http://schemas.microsoft.com/office/drawing/2014/main" id="{71D1D6D0-9C03-4C8C-B2CA-10B743C7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58" name="Google Shape;758;p21">
            <a:extLst xmlns:a="http://schemas.openxmlformats.org/drawingml/2006/main">
              <a:ext uri="{FF2B5EF4-FFF2-40B4-BE49-F238E27FC236}">
                <a16:creationId xmlns:a16="http://schemas.microsoft.com/office/drawing/2014/main" id="{28917AF0-AD3F-4594-A4B9-C51D4063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19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59" name="Google Shape;759;p21">
            <a:extLst xmlns:a="http://schemas.openxmlformats.org/drawingml/2006/main">
              <a:ext uri="{FF2B5EF4-FFF2-40B4-BE49-F238E27FC236}">
                <a16:creationId xmlns:a16="http://schemas.microsoft.com/office/drawing/2014/main" id="{28B74DA4-21BE-4F1B-8843-9FE08B0D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482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Cada caso de IA precisa justificar impacto, risco e esforço.</a:t>
            </a:r>
            <a:endParaRPr sz="2482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60" name="Google Shape;760;p21">
            <a:extLst xmlns:a="http://schemas.openxmlformats.org/drawingml/2006/main">
              <a:ext uri="{FF2B5EF4-FFF2-40B4-BE49-F238E27FC236}">
                <a16:creationId xmlns:a16="http://schemas.microsoft.com/office/drawing/2014/main" id="{432D0AEB-6B1C-4BC8-A905-0782AFC6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2224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 implementação combina análise do trabalho, escolha tecnológica, integração e acompanhamento.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61" name="Google Shape;761;p21">
            <a:extLst xmlns:a="http://schemas.openxmlformats.org/drawingml/2006/main">
              <a:ext uri="{FF2B5EF4-FFF2-40B4-BE49-F238E27FC236}">
                <a16:creationId xmlns:a16="http://schemas.microsoft.com/office/drawing/2014/main" id="{5F350463-9A78-46DF-B9CF-C2818C58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05" name="Google Shape;762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711e49a883846d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63" name="Google Shape;763;p21">
            <a:extLst xmlns:a="http://schemas.openxmlformats.org/drawingml/2006/main">
              <a:ext uri="{FF2B5EF4-FFF2-40B4-BE49-F238E27FC236}">
                <a16:creationId xmlns:a16="http://schemas.microsoft.com/office/drawing/2014/main" id="{A1584B40-DD14-4169-BA43-D5ACA5A4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PROBLEMA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64" name="Google Shape;764;p21">
            <a:extLst xmlns:a="http://schemas.openxmlformats.org/drawingml/2006/main">
              <a:ext uri="{FF2B5EF4-FFF2-40B4-BE49-F238E27FC236}">
                <a16:creationId xmlns:a16="http://schemas.microsoft.com/office/drawing/2014/main" id="{1B7E82E8-1C01-43D5-B0D1-CA010FD1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atividade e resultado esperado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08" name="Google Shape;765;p21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66" name="Google Shape;766;p21">
            <a:extLst xmlns:a="http://schemas.openxmlformats.org/drawingml/2006/main">
              <a:ext uri="{FF2B5EF4-FFF2-40B4-BE49-F238E27FC236}">
                <a16:creationId xmlns:a16="http://schemas.microsoft.com/office/drawing/2014/main" id="{E5CA5F35-E628-45AB-ACAB-7DBE273C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10" name="Google Shape;767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9b1aaf2c3e5438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68" name="Google Shape;768;p21">
            <a:extLst xmlns:a="http://schemas.openxmlformats.org/drawingml/2006/main">
              <a:ext uri="{FF2B5EF4-FFF2-40B4-BE49-F238E27FC236}">
                <a16:creationId xmlns:a16="http://schemas.microsoft.com/office/drawing/2014/main" id="{6D023A48-6C32-4113-B4F9-1934EF09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DADOS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69" name="Google Shape;769;p21">
            <a:extLst xmlns:a="http://schemas.openxmlformats.org/drawingml/2006/main">
              <a:ext uri="{FF2B5EF4-FFF2-40B4-BE49-F238E27FC236}">
                <a16:creationId xmlns:a16="http://schemas.microsoft.com/office/drawing/2014/main" id="{3CF3E193-8C46-409A-98C8-74190537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fontes e contexto permitido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13" name="Google Shape;770;p21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1" name="Google Shape;771;p21">
            <a:extLst xmlns:a="http://schemas.openxmlformats.org/drawingml/2006/main">
              <a:ext uri="{FF2B5EF4-FFF2-40B4-BE49-F238E27FC236}">
                <a16:creationId xmlns:a16="http://schemas.microsoft.com/office/drawing/2014/main" id="{EAB79C20-72E2-402F-92AB-52BA3A65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15" name="Google Shape;772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e5883bfabdd45f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73" name="Google Shape;773;p21">
            <a:extLst xmlns:a="http://schemas.openxmlformats.org/drawingml/2006/main">
              <a:ext uri="{FF2B5EF4-FFF2-40B4-BE49-F238E27FC236}">
                <a16:creationId xmlns:a16="http://schemas.microsoft.com/office/drawing/2014/main" id="{7BB0B3A3-FCFE-446F-A232-CE88C513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TECNOLOGIA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74" name="Google Shape;774;p21">
            <a:extLst xmlns:a="http://schemas.openxmlformats.org/drawingml/2006/main">
              <a:ext uri="{FF2B5EF4-FFF2-40B4-BE49-F238E27FC236}">
                <a16:creationId xmlns:a16="http://schemas.microsoft.com/office/drawing/2014/main" id="{DC012EE5-DCB5-48C5-804D-DB5FF1C8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modelo, ferramenta e integração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18" name="Google Shape;775;p21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6" name="Google Shape;776;p21">
            <a:extLst xmlns:a="http://schemas.openxmlformats.org/drawingml/2006/main">
              <a:ext uri="{FF2B5EF4-FFF2-40B4-BE49-F238E27FC236}">
                <a16:creationId xmlns:a16="http://schemas.microsoft.com/office/drawing/2014/main" id="{ED65592A-461A-4905-9DFA-621E2D50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20" name="Google Shape;777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f6d2ce5d7454c9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78" name="Google Shape;778;p21">
            <a:extLst xmlns:a="http://schemas.openxmlformats.org/drawingml/2006/main">
              <a:ext uri="{FF2B5EF4-FFF2-40B4-BE49-F238E27FC236}">
                <a16:creationId xmlns:a16="http://schemas.microsoft.com/office/drawing/2014/main" id="{1EEDB3FF-D17F-4181-B0B4-525FEF0F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CRITÉRIOS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79" name="Google Shape;779;p21">
            <a:extLst xmlns:a="http://schemas.openxmlformats.org/drawingml/2006/main">
              <a:ext uri="{FF2B5EF4-FFF2-40B4-BE49-F238E27FC236}">
                <a16:creationId xmlns:a16="http://schemas.microsoft.com/office/drawing/2014/main" id="{FA6A58D8-7670-444E-930D-16AF3AA1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qualidade, privacidade e revisão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80" name="Google Shape;780;p21">
            <a:extLst xmlns:a="http://schemas.openxmlformats.org/drawingml/2006/main">
              <a:ext uri="{FF2B5EF4-FFF2-40B4-BE49-F238E27FC236}">
                <a16:creationId xmlns:a16="http://schemas.microsoft.com/office/drawing/2014/main" id="{2FAE7520-83F5-4CEC-A47E-120AAE89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24" name="Google Shape;781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1fcebfdf79d4af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82" name="Google Shape;782;p21">
            <a:extLst xmlns:a="http://schemas.openxmlformats.org/drawingml/2006/main">
              <a:ext uri="{FF2B5EF4-FFF2-40B4-BE49-F238E27FC236}">
                <a16:creationId xmlns:a16="http://schemas.microsoft.com/office/drawing/2014/main" id="{4DC8FB2F-BF58-4968-9DA0-7CC4727B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PILOTO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83" name="Google Shape;783;p21">
            <a:extLst xmlns:a="http://schemas.openxmlformats.org/drawingml/2006/main">
              <a:ext uri="{FF2B5EF4-FFF2-40B4-BE49-F238E27FC236}">
                <a16:creationId xmlns:a16="http://schemas.microsoft.com/office/drawing/2014/main" id="{D177C6C8-0BBD-4BF0-98E9-3211114A6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fluxo, responsável e medição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84" name="Google Shape;784;p21">
            <a:extLst xmlns:a="http://schemas.openxmlformats.org/drawingml/2006/main">
              <a:ext uri="{FF2B5EF4-FFF2-40B4-BE49-F238E27FC236}">
                <a16:creationId xmlns:a16="http://schemas.microsoft.com/office/drawing/2014/main" id="{53A98195-9B90-46DB-BFE0-AB8D7E274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28" name="Google Shape;785;p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1c7cca980984fe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86" name="Google Shape;786;p21">
            <a:extLst xmlns:a="http://schemas.openxmlformats.org/drawingml/2006/main">
              <a:ext uri="{FF2B5EF4-FFF2-40B4-BE49-F238E27FC236}">
                <a16:creationId xmlns:a16="http://schemas.microsoft.com/office/drawing/2014/main" id="{37E7DB47-7568-4A0D-B7A2-BA8974BF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788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ESCALA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87" name="Google Shape;787;p21">
            <a:extLst xmlns:a="http://schemas.openxmlformats.org/drawingml/2006/main">
              <a:ext uri="{FF2B5EF4-FFF2-40B4-BE49-F238E27FC236}">
                <a16:creationId xmlns:a16="http://schemas.microsoft.com/office/drawing/2014/main" id="{B7A7FB07-01D6-48FC-9AFF-857EABD77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713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adoção, monitoramento e evolução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88" name="Google Shape;788;p21">
            <a:extLst xmlns:a="http://schemas.openxmlformats.org/drawingml/2006/main">
              <a:ext uri="{FF2B5EF4-FFF2-40B4-BE49-F238E27FC236}">
                <a16:creationId xmlns:a16="http://schemas.microsoft.com/office/drawing/2014/main" id="{2E7F051C-553E-4080-BF91-FF8FA452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788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Aplicamos IA quando o ganho esperado supera a complexidade e o risco.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0093937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37" name="Google Shape;794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fad503c9b6f447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95" name="Google Shape;795;p22">
            <a:extLst xmlns:a="http://schemas.openxmlformats.org/drawingml/2006/main">
              <a:ext uri="{FF2B5EF4-FFF2-40B4-BE49-F238E27FC236}">
                <a16:creationId xmlns:a16="http://schemas.microsoft.com/office/drawing/2014/main" id="{8D0BCFAC-6798-4F98-B6C2-9863EFDF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ENTREGÁVEIS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96" name="Google Shape;796;p22">
            <a:extLst xmlns:a="http://schemas.openxmlformats.org/drawingml/2006/main">
              <a:ext uri="{FF2B5EF4-FFF2-40B4-BE49-F238E27FC236}">
                <a16:creationId xmlns:a16="http://schemas.microsoft.com/office/drawing/2014/main" id="{E2097D97-A988-4FCD-AF66-AFAAED88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40" name="Google Shape;797;p22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98" name="Google Shape;798;p22">
            <a:extLst xmlns:a="http://schemas.openxmlformats.org/drawingml/2006/main">
              <a:ext uri="{FF2B5EF4-FFF2-40B4-BE49-F238E27FC236}">
                <a16:creationId xmlns:a16="http://schemas.microsoft.com/office/drawing/2014/main" id="{6709F7D0-1BC1-4E17-9CDA-E4F3C00CC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99" name="Google Shape;799;p22">
            <a:extLst xmlns:a="http://schemas.openxmlformats.org/drawingml/2006/main">
              <a:ext uri="{FF2B5EF4-FFF2-40B4-BE49-F238E27FC236}">
                <a16:creationId xmlns:a16="http://schemas.microsoft.com/office/drawing/2014/main" id="{BBD64960-DC98-4495-83CC-82D9FF41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20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00" name="Google Shape;800;p22">
            <a:extLst xmlns:a="http://schemas.openxmlformats.org/drawingml/2006/main">
              <a:ext uri="{FF2B5EF4-FFF2-40B4-BE49-F238E27FC236}">
                <a16:creationId xmlns:a16="http://schemas.microsoft.com/office/drawing/2014/main" id="{C5F072D8-28CE-4AC0-B26F-E90B1CA2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9509760" cy="530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109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 transformação deixa processos, tecnologias e ativos operacionais.</a:t>
            </a:r>
            <a:endParaRPr sz="2109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01" name="Google Shape;801;p22">
            <a:extLst xmlns:a="http://schemas.openxmlformats.org/drawingml/2006/main">
              <a:ext uri="{FF2B5EF4-FFF2-40B4-BE49-F238E27FC236}">
                <a16:creationId xmlns:a16="http://schemas.microsoft.com/office/drawing/2014/main" id="{92768FC8-67E3-4D1F-BC7F-F111D0FB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2496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Cada entrega registra decisões, padroniza a operação e facilita a evolução do time.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02" name="Google Shape;802;p22">
            <a:extLst xmlns:a="http://schemas.openxmlformats.org/drawingml/2006/main">
              <a:ext uri="{FF2B5EF4-FFF2-40B4-BE49-F238E27FC236}">
                <a16:creationId xmlns:a16="http://schemas.microsoft.com/office/drawing/2014/main" id="{4DF50936-63BF-43DB-8BD9-FA1D3F16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46" name="Google Shape;803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5555ff130684e3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04" name="Google Shape;804;p22">
            <a:extLst xmlns:a="http://schemas.openxmlformats.org/drawingml/2006/main">
              <a:ext uri="{FF2B5EF4-FFF2-40B4-BE49-F238E27FC236}">
                <a16:creationId xmlns:a16="http://schemas.microsoft.com/office/drawing/2014/main" id="{EBEF85BC-A662-45E1-B9F0-B5540297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BLUEPRINT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05" name="Google Shape;805;p22">
            <a:extLst xmlns:a="http://schemas.openxmlformats.org/drawingml/2006/main">
              <a:ext uri="{FF2B5EF4-FFF2-40B4-BE49-F238E27FC236}">
                <a16:creationId xmlns:a16="http://schemas.microsoft.com/office/drawing/2014/main" id="{B7EE5B9A-5D45-46D3-9499-09C7CFAB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desenho da operação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49" name="Google Shape;806;p22"/>
          <p:cNvCxnSpPr/>
          <p:nvPr/>
        </p:nvCxnSpPr>
        <p:spPr>
          <a:xfrm xmlns:a="http://schemas.openxmlformats.org/drawingml/2006/main">
            <a:off x="182880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07" name="Google Shape;807;p22">
            <a:extLst xmlns:a="http://schemas.openxmlformats.org/drawingml/2006/main">
              <a:ext uri="{FF2B5EF4-FFF2-40B4-BE49-F238E27FC236}">
                <a16:creationId xmlns:a16="http://schemas.microsoft.com/office/drawing/2014/main" id="{3BA3DE45-4227-4666-BF63-9F78773E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51" name="Google Shape;808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26b5b8456ee4aa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09" name="Google Shape;809;p22">
            <a:extLst xmlns:a="http://schemas.openxmlformats.org/drawingml/2006/main">
              <a:ext uri="{FF2B5EF4-FFF2-40B4-BE49-F238E27FC236}">
                <a16:creationId xmlns:a16="http://schemas.microsoft.com/office/drawing/2014/main" id="{999A4178-89E2-416F-A1C7-BB6CA829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PROCESSOS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10" name="Google Shape;810;p22">
            <a:extLst xmlns:a="http://schemas.openxmlformats.org/drawingml/2006/main">
              <a:ext uri="{FF2B5EF4-FFF2-40B4-BE49-F238E27FC236}">
                <a16:creationId xmlns:a16="http://schemas.microsoft.com/office/drawing/2014/main" id="{2E05DF49-979B-4892-92AE-1FA2D7BA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papéis, etapas e controles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54" name="Google Shape;811;p22"/>
          <p:cNvCxnSpPr/>
          <p:nvPr/>
        </p:nvCxnSpPr>
        <p:spPr>
          <a:xfrm xmlns:a="http://schemas.openxmlformats.org/drawingml/2006/main">
            <a:off x="521208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2" name="Google Shape;812;p22">
            <a:extLst xmlns:a="http://schemas.openxmlformats.org/drawingml/2006/main">
              <a:ext uri="{FF2B5EF4-FFF2-40B4-BE49-F238E27FC236}">
                <a16:creationId xmlns:a16="http://schemas.microsoft.com/office/drawing/2014/main" id="{651B2B92-E7DF-4D42-85D8-12C9994A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42032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56" name="Google Shape;813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8c178968369479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2754356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14" name="Google Shape;814;p22">
            <a:extLst xmlns:a="http://schemas.openxmlformats.org/drawingml/2006/main">
              <a:ext uri="{FF2B5EF4-FFF2-40B4-BE49-F238E27FC236}">
                <a16:creationId xmlns:a16="http://schemas.microsoft.com/office/drawing/2014/main" id="{6C240D50-B8B7-41E0-8F1E-4058C5FF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596896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CONHECIMENTO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15" name="Google Shape;815;p22">
            <a:extLst xmlns:a="http://schemas.openxmlformats.org/drawingml/2006/main">
              <a:ext uri="{FF2B5EF4-FFF2-40B4-BE49-F238E27FC236}">
                <a16:creationId xmlns:a16="http://schemas.microsoft.com/office/drawing/2014/main" id="{ED7F36D0-9908-4E23-8170-F4A801CF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2889504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guias e bases aprovadas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59" name="Google Shape;816;p22"/>
          <p:cNvCxnSpPr/>
          <p:nvPr/>
        </p:nvCxnSpPr>
        <p:spPr>
          <a:xfrm xmlns:a="http://schemas.openxmlformats.org/drawingml/2006/main">
            <a:off x="8595360" y="3474720"/>
            <a:ext cx="1965960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7" name="Google Shape;817;p22">
            <a:extLst xmlns:a="http://schemas.openxmlformats.org/drawingml/2006/main">
              <a:ext uri="{FF2B5EF4-FFF2-40B4-BE49-F238E27FC236}">
                <a16:creationId xmlns:a16="http://schemas.microsoft.com/office/drawing/2014/main" id="{D9CC656F-9B8F-4B5F-A718-613B65F4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61" name="Google Shape;818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af2616f3bd64465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8956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19" name="Google Shape;819;p22">
            <a:extLst xmlns:a="http://schemas.openxmlformats.org/drawingml/2006/main">
              <a:ext uri="{FF2B5EF4-FFF2-40B4-BE49-F238E27FC236}">
                <a16:creationId xmlns:a16="http://schemas.microsoft.com/office/drawing/2014/main" id="{B4289933-D333-4935-AF01-29CDFB7C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AUTOMAÇÃO E 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0" name="Google Shape;820;p22">
            <a:extLst xmlns:a="http://schemas.openxmlformats.org/drawingml/2006/main">
              <a:ext uri="{FF2B5EF4-FFF2-40B4-BE49-F238E27FC236}">
                <a16:creationId xmlns:a16="http://schemas.microsoft.com/office/drawing/2014/main" id="{EEC4EC9F-B2DA-43F5-9F74-6FF2DCA5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ganhos aplicados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1" name="Google Shape;821;p22">
            <a:extLst xmlns:a="http://schemas.openxmlformats.org/drawingml/2006/main">
              <a:ext uri="{FF2B5EF4-FFF2-40B4-BE49-F238E27FC236}">
                <a16:creationId xmlns:a16="http://schemas.microsoft.com/office/drawing/2014/main" id="{9FDE290D-9EE9-49E6-86F5-BD87DE54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65" name="Google Shape;822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c6b3ca83a14f5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7284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23" name="Google Shape;823;p22">
            <a:extLst xmlns:a="http://schemas.openxmlformats.org/drawingml/2006/main">
              <a:ext uri="{FF2B5EF4-FFF2-40B4-BE49-F238E27FC236}">
                <a16:creationId xmlns:a16="http://schemas.microsoft.com/office/drawing/2014/main" id="{187C8330-CD40-4A51-8FA5-211C095DA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INDICADORES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4" name="Google Shape;824;p22">
            <a:extLst xmlns:a="http://schemas.openxmlformats.org/drawingml/2006/main">
              <a:ext uri="{FF2B5EF4-FFF2-40B4-BE49-F238E27FC236}">
                <a16:creationId xmlns:a16="http://schemas.microsoft.com/office/drawing/2014/main" id="{6B6BB2CE-D302-4379-B189-41504C89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gestão e previsibilidade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5" name="Google Shape;825;p22">
            <a:extLst xmlns:a="http://schemas.openxmlformats.org/drawingml/2006/main">
              <a:ext uri="{FF2B5EF4-FFF2-40B4-BE49-F238E27FC236}">
                <a16:creationId xmlns:a16="http://schemas.microsoft.com/office/drawing/2014/main" id="{0F4F100C-B025-4194-BE79-3DFE5858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343400"/>
            <a:ext cx="786384" cy="7863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69" name="Google Shape;826;p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33541f5d0e45c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756124" y="4555724"/>
            <a:ext cx="361737" cy="3617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27" name="Google Shape;827;p22">
            <a:extLst xmlns:a="http://schemas.openxmlformats.org/drawingml/2006/main">
              <a:ext uri="{FF2B5EF4-FFF2-40B4-BE49-F238E27FC236}">
                <a16:creationId xmlns:a16="http://schemas.microsoft.com/office/drawing/2014/main" id="{DA952B42-1697-45AF-A17A-8D52A86B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398264"/>
            <a:ext cx="190195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PLAYBOOK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8" name="Google Shape;828;p22">
            <a:extLst xmlns:a="http://schemas.openxmlformats.org/drawingml/2006/main">
              <a:ext uri="{FF2B5EF4-FFF2-40B4-BE49-F238E27FC236}">
                <a16:creationId xmlns:a16="http://schemas.microsoft.com/office/drawing/2014/main" id="{0745A7C9-B689-4E86-A550-7F18AEA7B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0" y="4690872"/>
            <a:ext cx="1965960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padrão e capacitação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29" name="Google Shape;829;p22">
            <a:extLst xmlns:a="http://schemas.openxmlformats.org/drawingml/2006/main">
              <a:ext uri="{FF2B5EF4-FFF2-40B4-BE49-F238E27FC236}">
                <a16:creationId xmlns:a16="http://schemas.microsoft.com/office/drawing/2014/main" id="{43EC8FB9-5F19-4290-BF94-82AA5AE8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5824728"/>
            <a:ext cx="59436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1500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Cada entrega responde às prioridades definidas no roadmap.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537375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69" name="Google Shape;835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d1f45a60ba4dc6">
            <a:alphaModFix amt="92000"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903720" y="0"/>
            <a:ext cx="5285232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36" name="Google Shape;836;p23">
            <a:extLst xmlns:a="http://schemas.openxmlformats.org/drawingml/2006/main">
              <a:ext uri="{FF2B5EF4-FFF2-40B4-BE49-F238E27FC236}">
                <a16:creationId xmlns:a16="http://schemas.microsoft.com/office/drawing/2014/main" id="{24FA2989-B7C0-4A73-80A3-CFC5B3A99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3524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8039"/>
            </a:srgbClr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71" name="Google Shape;837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713ac30d6d045a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38" name="Google Shape;838;p23">
            <a:extLst xmlns:a="http://schemas.openxmlformats.org/drawingml/2006/main">
              <a:ext uri="{FF2B5EF4-FFF2-40B4-BE49-F238E27FC236}">
                <a16:creationId xmlns:a16="http://schemas.microsoft.com/office/drawing/2014/main" id="{35F94362-C8A5-4ECE-9BEB-56DF48FB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EVOLUÇÃO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39" name="Google Shape;839;p23">
            <a:extLst xmlns:a="http://schemas.openxmlformats.org/drawingml/2006/main">
              <a:ext uri="{FF2B5EF4-FFF2-40B4-BE49-F238E27FC236}">
                <a16:creationId xmlns:a16="http://schemas.microsoft.com/office/drawing/2014/main" id="{F72B8491-F985-4F3A-AC99-93F771F1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74" name="Google Shape;840;p23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1" name="Google Shape;841;p23">
            <a:extLst xmlns:a="http://schemas.openxmlformats.org/drawingml/2006/main">
              <a:ext uri="{FF2B5EF4-FFF2-40B4-BE49-F238E27FC236}">
                <a16:creationId xmlns:a16="http://schemas.microsoft.com/office/drawing/2014/main" id="{8C215E15-B7A5-4519-BCA5-DA9AB9A7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42" name="Google Shape;842;p23">
            <a:extLst xmlns:a="http://schemas.openxmlformats.org/drawingml/2006/main">
              <a:ext uri="{FF2B5EF4-FFF2-40B4-BE49-F238E27FC236}">
                <a16:creationId xmlns:a16="http://schemas.microsoft.com/office/drawing/2014/main" id="{EA24404B-F133-44AF-A35F-DCE7DA27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21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43" name="Google Shape;843;p23">
            <a:extLst xmlns:a="http://schemas.openxmlformats.org/drawingml/2006/main">
              <a:ext uri="{FF2B5EF4-FFF2-40B4-BE49-F238E27FC236}">
                <a16:creationId xmlns:a16="http://schemas.microsoft.com/office/drawing/2014/main" id="{4D29C23D-1531-43BC-B9B5-F629173E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58521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2900"/>
              <a:buFont typeface="Montserrat"/>
              <a:buNone/>
            </a:pPr>
            <a:r>
              <a:rPr sz="216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 implementação é acompanhada por critérios de aceite.</a:t>
            </a:r>
            <a:endParaRPr sz="21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44" name="Google Shape;844;p23">
            <a:extLst xmlns:a="http://schemas.openxmlformats.org/drawingml/2006/main">
              <a:ext uri="{FF2B5EF4-FFF2-40B4-BE49-F238E27FC236}">
                <a16:creationId xmlns:a16="http://schemas.microsoft.com/office/drawing/2014/main" id="{276FFDD7-69DE-4CA8-8508-58FF930E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2496"/>
            <a:ext cx="5623560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400"/>
              <a:buFont typeface="Montserrat"/>
              <a:buNone/>
            </a:pPr>
            <a:r>
              <a:rPr sz="14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Cada ciclo combina execução, adoção e medição dentro do escopo contratado.</a:t>
            </a:r>
            <a:endParaRPr sz="1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879" name="Google Shape;845;p23"/>
          <p:cNvCxnSpPr/>
          <p:nvPr/>
        </p:nvCxnSpPr>
        <p:spPr>
          <a:xfrm xmlns:a="http://schemas.openxmlformats.org/drawingml/2006/main">
            <a:off x="1234440" y="3383280"/>
            <a:ext cx="5212080" cy="0"/>
          </a:xfrm>
          <a:prstGeom xmlns:a="http://schemas.openxmlformats.org/drawingml/2006/main" prst="straightConnector1">
            <a:avLst/>
          </a:prstGeom>
          <a:ln xmlns:a="http://schemas.openxmlformats.org/drawingml/2006/main" w="25400" cap="flat">
            <a:solidFill>
              <a:srgbClr val="B8CAD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6" name="Google Shape;846;p23">
            <a:extLst xmlns:a="http://schemas.openxmlformats.org/drawingml/2006/main">
              <a:ext uri="{FF2B5EF4-FFF2-40B4-BE49-F238E27FC236}">
                <a16:creationId xmlns:a16="http://schemas.microsoft.com/office/drawing/2014/main" id="{BB1DCC03-0B8B-4E65-8950-409C40DB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14600"/>
            <a:ext cx="1152144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DIAGNÓSTICO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47" name="Google Shape;847;p23">
            <a:extLst xmlns:a="http://schemas.openxmlformats.org/drawingml/2006/main">
              <a:ext uri="{FF2B5EF4-FFF2-40B4-BE49-F238E27FC236}">
                <a16:creationId xmlns:a16="http://schemas.microsoft.com/office/drawing/2014/main" id="{4EC67D20-BA7E-45CA-919C-D1F4A793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6324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A6F"/>
          </a:solidFill>
          <a:ln xmlns:a="http://schemas.openxmlformats.org/drawingml/2006/main" w="12700" cmpd="sng">
            <a:solidFill>
              <a:srgbClr val="0B2A6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82" name="Google Shape;848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8788f8626a1460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87222" y="3236062"/>
            <a:ext cx="294437" cy="2944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49" name="Google Shape;849;p23">
            <a:extLst xmlns:a="http://schemas.openxmlformats.org/drawingml/2006/main">
              <a:ext uri="{FF2B5EF4-FFF2-40B4-BE49-F238E27FC236}">
                <a16:creationId xmlns:a16="http://schemas.microsoft.com/office/drawing/2014/main" id="{757C7B50-0CD4-4877-9837-BC3EDD27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959352"/>
            <a:ext cx="151790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objetivos e gargalos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0" name="Google Shape;850;p23">
            <a:extLst xmlns:a="http://schemas.openxmlformats.org/drawingml/2006/main">
              <a:ext uri="{FF2B5EF4-FFF2-40B4-BE49-F238E27FC236}">
                <a16:creationId xmlns:a16="http://schemas.microsoft.com/office/drawing/2014/main" id="{F54C314C-76BD-4346-A4B2-10143CC4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5728" y="2514600"/>
            <a:ext cx="1152144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ROADMAP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1" name="Google Shape;851;p23">
            <a:extLst xmlns:a="http://schemas.openxmlformats.org/drawingml/2006/main">
              <a:ext uri="{FF2B5EF4-FFF2-40B4-BE49-F238E27FC236}">
                <a16:creationId xmlns:a16="http://schemas.microsoft.com/office/drawing/2014/main" id="{9051C4D8-48FF-419B-9A52-C6D6F362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306324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BE7"/>
          </a:solidFill>
          <a:ln xmlns:a="http://schemas.openxmlformats.org/drawingml/2006/main" w="127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86" name="Google Shape;852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60ad9a37ca4e3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824582" y="3236062"/>
            <a:ext cx="294437" cy="2944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53" name="Google Shape;853;p23">
            <a:extLst xmlns:a="http://schemas.openxmlformats.org/drawingml/2006/main">
              <a:ext uri="{FF2B5EF4-FFF2-40B4-BE49-F238E27FC236}">
                <a16:creationId xmlns:a16="http://schemas.microsoft.com/office/drawing/2014/main" id="{9CD051C5-0C5C-40C4-8EA2-F14E6B36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2848" y="3959352"/>
            <a:ext cx="151790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prioridades e escopo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4" name="Google Shape;854;p23">
            <a:extLst xmlns:a="http://schemas.openxmlformats.org/drawingml/2006/main">
              <a:ext uri="{FF2B5EF4-FFF2-40B4-BE49-F238E27FC236}">
                <a16:creationId xmlns:a16="http://schemas.microsoft.com/office/drawing/2014/main" id="{CEFA6B93-53B0-4A6C-8736-054D9120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088" y="2514600"/>
            <a:ext cx="1152144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EXECUÇÃO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5" name="Google Shape;855;p23">
            <a:extLst xmlns:a="http://schemas.openxmlformats.org/drawingml/2006/main">
              <a:ext uri="{FF2B5EF4-FFF2-40B4-BE49-F238E27FC236}">
                <a16:creationId xmlns:a16="http://schemas.microsoft.com/office/drawing/2014/main" id="{3C1F37B8-03E8-4881-AAA5-6D88DD34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306324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8245"/>
          </a:solidFill>
          <a:ln xmlns:a="http://schemas.openxmlformats.org/drawingml/2006/main" w="127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90" name="Google Shape;856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cc86ce372b948b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561942" y="3236062"/>
            <a:ext cx="294437" cy="2944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57" name="Google Shape;857;p23">
            <a:extLst xmlns:a="http://schemas.openxmlformats.org/drawingml/2006/main">
              <a:ext uri="{FF2B5EF4-FFF2-40B4-BE49-F238E27FC236}">
                <a16:creationId xmlns:a16="http://schemas.microsoft.com/office/drawing/2014/main" id="{221C403C-458D-49B2-A243-83FBC916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0208" y="3959352"/>
            <a:ext cx="151790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soluções e adoção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8" name="Google Shape;858;p23">
            <a:extLst xmlns:a="http://schemas.openxmlformats.org/drawingml/2006/main">
              <a:ext uri="{FF2B5EF4-FFF2-40B4-BE49-F238E27FC236}">
                <a16:creationId xmlns:a16="http://schemas.microsoft.com/office/drawing/2014/main" id="{EF5774A4-E2A6-46A1-94D1-4E43AC76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0448" y="2514600"/>
            <a:ext cx="1152144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EVOLUÇÃO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59" name="Google Shape;859;p23">
            <a:extLst xmlns:a="http://schemas.openxmlformats.org/drawingml/2006/main">
              <a:ext uri="{FF2B5EF4-FFF2-40B4-BE49-F238E27FC236}">
                <a16:creationId xmlns:a16="http://schemas.microsoft.com/office/drawing/2014/main" id="{84EA4E94-62B7-4ED9-8AFA-1185E690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306324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EEF"/>
          </a:solidFill>
          <a:ln xmlns:a="http://schemas.openxmlformats.org/drawingml/2006/main" w="127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894" name="Google Shape;860;p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21b9c279f4042a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299302" y="3236062"/>
            <a:ext cx="294437" cy="29443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61" name="Google Shape;861;p23">
            <a:extLst xmlns:a="http://schemas.openxmlformats.org/drawingml/2006/main">
              <a:ext uri="{FF2B5EF4-FFF2-40B4-BE49-F238E27FC236}">
                <a16:creationId xmlns:a16="http://schemas.microsoft.com/office/drawing/2014/main" id="{D73553F8-AC16-4CED-B321-694595E0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7568" y="3959352"/>
            <a:ext cx="1517904" cy="438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100"/>
              <a:buFont typeface="Montserrat"/>
              <a:buNone/>
            </a:pPr>
            <a:r>
              <a:rPr sz="11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indicadores e melhoria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62" name="Google Shape;862;p23">
            <a:extLst xmlns:a="http://schemas.openxmlformats.org/drawingml/2006/main">
              <a:ext uri="{FF2B5EF4-FFF2-40B4-BE49-F238E27FC236}">
                <a16:creationId xmlns:a16="http://schemas.microsoft.com/office/drawing/2014/main" id="{7A6CFDF1-6660-445E-B57A-E37AACAD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394960"/>
            <a:ext cx="585216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500"/>
              <a:buFont typeface="Arial"/>
              <a:buNone/>
            </a:pPr>
            <a:r>
              <a:rPr sz="1245" b="1" i="1" u="none" cap="none">
                <a:solidFill>
                  <a:srgbClr val="10233D"/>
                </a:solidFill>
                <a:latin typeface="Arial"/>
                <a:ea typeface="Arial"/>
                <a:cs typeface="Arial"/>
              </a:rPr>
              <a:t>Prazo e investimento seguem o escopo. Acompanhamento contínuo é opcional.</a:t>
            </a:r>
            <a:endParaRPr sz="1245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1884970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99" name="Google Shape;868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4d3aaac912a417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57180"/>
            <a:ext cx="1536192" cy="28859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69" name="Google Shape;869;p24">
            <a:extLst xmlns:a="http://schemas.openxmlformats.org/drawingml/2006/main">
              <a:ext uri="{FF2B5EF4-FFF2-40B4-BE49-F238E27FC236}">
                <a16:creationId xmlns:a16="http://schemas.microsoft.com/office/drawing/2014/main" id="{FC6BE2B9-5964-4D08-8C95-4616CF54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GOVERNANÇA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70" name="Google Shape;870;p24">
            <a:extLst xmlns:a="http://schemas.openxmlformats.org/drawingml/2006/main">
              <a:ext uri="{FF2B5EF4-FFF2-40B4-BE49-F238E27FC236}">
                <a16:creationId xmlns:a16="http://schemas.microsoft.com/office/drawing/2014/main" id="{A991839A-EA8D-4D72-903F-CCD30C92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02" name="Google Shape;871;p24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2D476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2" name="Google Shape;872;p24">
            <a:extLst xmlns:a="http://schemas.openxmlformats.org/drawingml/2006/main">
              <a:ext uri="{FF2B5EF4-FFF2-40B4-BE49-F238E27FC236}">
                <a16:creationId xmlns:a16="http://schemas.microsoft.com/office/drawing/2014/main" id="{37214CCB-FA34-49EB-8DCC-EB4285F5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73" name="Google Shape;873;p24">
            <a:extLst xmlns:a="http://schemas.openxmlformats.org/drawingml/2006/main">
              <a:ext uri="{FF2B5EF4-FFF2-40B4-BE49-F238E27FC236}">
                <a16:creationId xmlns:a16="http://schemas.microsoft.com/office/drawing/2014/main" id="{E06AD146-8420-4104-9653-FD80F828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salestrack.com.br  ·  22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74" name="Google Shape;874;p24">
            <a:extLst xmlns:a="http://schemas.openxmlformats.org/drawingml/2006/main">
              <a:ext uri="{FF2B5EF4-FFF2-40B4-BE49-F238E27FC236}">
                <a16:creationId xmlns:a16="http://schemas.microsoft.com/office/drawing/2014/main" id="{59ACBBC2-6DA7-4A24-ACC0-9D374D54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822960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</a:pPr>
            <a:r>
              <a:rPr sz="2198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Tecnologia, digital e IA entram com critérios de negócio.</a:t>
            </a:r>
            <a:endParaRPr sz="2198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75" name="Google Shape;875;p24">
            <a:extLst xmlns:a="http://schemas.openxmlformats.org/drawingml/2006/main">
              <a:ext uri="{FF2B5EF4-FFF2-40B4-BE49-F238E27FC236}">
                <a16:creationId xmlns:a16="http://schemas.microsoft.com/office/drawing/2014/main" id="{00A57734-73FF-439A-AA6E-E0C65623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82496"/>
            <a:ext cx="585216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400"/>
              <a:buFont typeface="Montserrat"/>
              <a:buNone/>
            </a:pPr>
            <a:r>
              <a:rPr sz="126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A aceleração precisa aumentar resultado sem comprometer qualidade, segurança ou responsabilidade.</a:t>
            </a:r>
            <a:endParaRPr sz="12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07" name="Google Shape;876;p24"/>
          <p:cNvCxnSpPr/>
          <p:nvPr/>
        </p:nvCxnSpPr>
        <p:spPr>
          <a:xfrm xmlns:a="http://schemas.openxmlformats.org/drawingml/2006/main">
            <a:off x="1527048" y="3355848"/>
            <a:ext cx="7818120" cy="0"/>
          </a:xfrm>
          <a:prstGeom xmlns:a="http://schemas.openxmlformats.org/drawingml/2006/main" prst="straightConnector1">
            <a:avLst/>
          </a:prstGeom>
          <a:ln xmlns:a="http://schemas.openxmlformats.org/drawingml/2006/main" w="20300" cap="flat">
            <a:solidFill>
              <a:srgbClr val="36547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7" name="Google Shape;877;p24">
            <a:extLst xmlns:a="http://schemas.openxmlformats.org/drawingml/2006/main">
              <a:ext uri="{FF2B5EF4-FFF2-40B4-BE49-F238E27FC236}">
                <a16:creationId xmlns:a16="http://schemas.microsoft.com/office/drawing/2014/main" id="{54924B15-BE75-496E-B56A-36ED58E4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80360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554"/>
          </a:solidFill>
          <a:ln xmlns:a="http://schemas.openxmlformats.org/drawingml/2006/main" w="254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09" name="Google Shape;878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315768b712d430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307592" y="3136392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79" name="Google Shape;879;p24">
            <a:extLst xmlns:a="http://schemas.openxmlformats.org/drawingml/2006/main">
              <a:ext uri="{FF2B5EF4-FFF2-40B4-BE49-F238E27FC236}">
                <a16:creationId xmlns:a16="http://schemas.microsoft.com/office/drawing/2014/main" id="{8F2C03BE-9CE8-47A0-8081-D4AFA432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23944"/>
            <a:ext cx="168249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DADOS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0" name="Google Shape;880;p24">
            <a:extLst xmlns:a="http://schemas.openxmlformats.org/drawingml/2006/main">
              <a:ext uri="{FF2B5EF4-FFF2-40B4-BE49-F238E27FC236}">
                <a16:creationId xmlns:a16="http://schemas.microsoft.com/office/drawing/2014/main" id="{56B62A13-70A2-4C0D-AF42-1A888E64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4489704"/>
            <a:ext cx="20116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Qualidade, acesso e proteção.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1" name="Google Shape;881;p24">
            <a:extLst xmlns:a="http://schemas.openxmlformats.org/drawingml/2006/main">
              <a:ext uri="{FF2B5EF4-FFF2-40B4-BE49-F238E27FC236}">
                <a16:creationId xmlns:a16="http://schemas.microsoft.com/office/drawing/2014/main" id="{F8C3DDCA-5090-41FD-B0C8-7E2FC20E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80360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554"/>
          </a:solidFill>
          <a:ln xmlns:a="http://schemas.openxmlformats.org/drawingml/2006/main" w="25400" cmpd="sng">
            <a:solidFill>
              <a:srgbClr val="5A3B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13" name="Google Shape;882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ea06815ca834d1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913632" y="3136392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83" name="Google Shape;883;p24">
            <a:extLst xmlns:a="http://schemas.openxmlformats.org/drawingml/2006/main">
              <a:ext uri="{FF2B5EF4-FFF2-40B4-BE49-F238E27FC236}">
                <a16:creationId xmlns:a16="http://schemas.microsoft.com/office/drawing/2014/main" id="{ADBA597A-ECC6-4734-A960-FAB08044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1840" y="4123944"/>
            <a:ext cx="168249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DECISÃO HUMANA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4" name="Google Shape;884;p24">
            <a:extLst xmlns:a="http://schemas.openxmlformats.org/drawingml/2006/main">
              <a:ext uri="{FF2B5EF4-FFF2-40B4-BE49-F238E27FC236}">
                <a16:creationId xmlns:a16="http://schemas.microsoft.com/office/drawing/2014/main" id="{2B856B64-3C62-4E8A-B20D-A5B93BA7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4489704"/>
            <a:ext cx="20116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Responsabilidade permanece clara.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5" name="Google Shape;885;p24">
            <a:extLst xmlns:a="http://schemas.openxmlformats.org/drawingml/2006/main">
              <a:ext uri="{FF2B5EF4-FFF2-40B4-BE49-F238E27FC236}">
                <a16:creationId xmlns:a16="http://schemas.microsoft.com/office/drawing/2014/main" id="{BC225B25-7C70-4847-B88C-BC21399E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880360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554"/>
          </a:solidFill>
          <a:ln xmlns:a="http://schemas.openxmlformats.org/drawingml/2006/main" w="25400" cmpd="sng">
            <a:solidFill>
              <a:srgbClr val="F58245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17" name="Google Shape;886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4d906d35a343a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519672" y="3136392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87" name="Google Shape;887;p24">
            <a:extLst xmlns:a="http://schemas.openxmlformats.org/drawingml/2006/main">
              <a:ext uri="{FF2B5EF4-FFF2-40B4-BE49-F238E27FC236}">
                <a16:creationId xmlns:a16="http://schemas.microsoft.com/office/drawing/2014/main" id="{AE8991C9-B587-4B45-9E07-062A0F8A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4123944"/>
            <a:ext cx="168249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245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F58245"/>
                </a:solidFill>
                <a:latin typeface="Montserrat"/>
                <a:ea typeface="Montserrat"/>
                <a:cs typeface="Montserrat"/>
              </a:rPr>
              <a:t>CRITÉRIOS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8" name="Google Shape;888;p24">
            <a:extLst xmlns:a="http://schemas.openxmlformats.org/drawingml/2006/main">
              <a:ext uri="{FF2B5EF4-FFF2-40B4-BE49-F238E27FC236}">
                <a16:creationId xmlns:a16="http://schemas.microsoft.com/office/drawing/2014/main" id="{4BCC80FD-464F-470F-884D-4F023266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3288" y="4489704"/>
            <a:ext cx="20116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Impacto e qualidade definidos.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89" name="Google Shape;889;p24">
            <a:extLst xmlns:a="http://schemas.openxmlformats.org/drawingml/2006/main">
              <a:ext uri="{FF2B5EF4-FFF2-40B4-BE49-F238E27FC236}">
                <a16:creationId xmlns:a16="http://schemas.microsoft.com/office/drawing/2014/main" id="{2ECBAD8E-93C9-47A1-B81C-D285CFA3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880360"/>
            <a:ext cx="950976" cy="9509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554"/>
          </a:solidFill>
          <a:ln xmlns:a="http://schemas.openxmlformats.org/drawingml/2006/main" w="25400" cmpd="sng">
            <a:solidFill>
              <a:srgbClr val="00AEE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21" name="Google Shape;890;p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3c697590ef5439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125712" y="3136392"/>
            <a:ext cx="438912" cy="4389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891" name="Google Shape;891;p24">
            <a:extLst xmlns:a="http://schemas.openxmlformats.org/drawingml/2006/main">
              <a:ext uri="{FF2B5EF4-FFF2-40B4-BE49-F238E27FC236}">
                <a16:creationId xmlns:a16="http://schemas.microsoft.com/office/drawing/2014/main" id="{AA3C02CF-FBCD-4315-8FC6-BE72047A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123944"/>
            <a:ext cx="168249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1000"/>
              <a:buFont typeface="Montserrat"/>
              <a:buNone/>
            </a:pPr>
            <a:r>
              <a:rPr sz="10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MONITORAMENTO</a:t>
            </a:r>
            <a:endParaRPr sz="10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92" name="Google Shape;892;p24">
            <a:extLst xmlns:a="http://schemas.openxmlformats.org/drawingml/2006/main">
              <a:ext uri="{FF2B5EF4-FFF2-40B4-BE49-F238E27FC236}">
                <a16:creationId xmlns:a16="http://schemas.microsoft.com/office/drawing/2014/main" id="{EAC3B78E-F53A-499C-8688-625184F17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4489704"/>
            <a:ext cx="2011680" cy="42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200"/>
              <a:buFont typeface="Montserrat"/>
              <a:buNone/>
            </a:pPr>
            <a:r>
              <a:rPr sz="1200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Adoção e resultado acompanhados.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93" name="Google Shape;893;p24">
            <a:extLst xmlns:a="http://schemas.openxmlformats.org/drawingml/2006/main">
              <a:ext uri="{FF2B5EF4-FFF2-40B4-BE49-F238E27FC236}">
                <a16:creationId xmlns:a16="http://schemas.microsoft.com/office/drawing/2014/main" id="{7B7C50EE-13E3-4D0A-ABB4-0DA05F5D6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87568"/>
            <a:ext cx="667512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1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Aceleração só vale quando fortalece o resultado e a operação.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323888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23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37" name="Google Shape;899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86e67ed0ced4242">
            <a:alphaModFix amt="92000"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49640" y="0"/>
            <a:ext cx="3639312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00" name="Google Shape;900;p25">
            <a:extLst xmlns:a="http://schemas.openxmlformats.org/drawingml/2006/main">
              <a:ext uri="{FF2B5EF4-FFF2-40B4-BE49-F238E27FC236}">
                <a16:creationId xmlns:a16="http://schemas.microsoft.com/office/drawing/2014/main" id="{2D48C1C9-B766-41D6-ABBF-303006F7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0"/>
            <a:ext cx="12801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33D">
              <a:alpha val="81961"/>
            </a:srgbClr>
          </a:solidFill>
          <a:ln xmlns:a="http://schemas.openxmlformats.org/drawingml/2006/main" w="12700" cmpd="sng">
            <a:solidFill>
              <a:srgbClr val="10233D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39" name="Google Shape;901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d02f68079a440d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57180"/>
            <a:ext cx="1536192" cy="28859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02" name="Google Shape;902;p25">
            <a:extLst xmlns:a="http://schemas.openxmlformats.org/drawingml/2006/main">
              <a:ext uri="{FF2B5EF4-FFF2-40B4-BE49-F238E27FC236}">
                <a16:creationId xmlns:a16="http://schemas.microsoft.com/office/drawing/2014/main" id="{027DBC37-E5F6-4473-BCD0-F6111F8D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FORMAS DE COMEÇAR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3" name="Google Shape;903;p25">
            <a:extLst xmlns:a="http://schemas.openxmlformats.org/drawingml/2006/main">
              <a:ext uri="{FF2B5EF4-FFF2-40B4-BE49-F238E27FC236}">
                <a16:creationId xmlns:a16="http://schemas.microsoft.com/office/drawing/2014/main" id="{E80A5728-D082-4616-9674-A7F075F3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42" name="Google Shape;904;p25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2D476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5" name="Google Shape;905;p25">
            <a:extLst xmlns:a="http://schemas.openxmlformats.org/drawingml/2006/main">
              <a:ext uri="{FF2B5EF4-FFF2-40B4-BE49-F238E27FC236}">
                <a16:creationId xmlns:a16="http://schemas.microsoft.com/office/drawing/2014/main" id="{12D63FDA-28B1-4FFF-9614-90C427E3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6" name="Google Shape;906;p25">
            <a:extLst xmlns:a="http://schemas.openxmlformats.org/drawingml/2006/main">
              <a:ext uri="{FF2B5EF4-FFF2-40B4-BE49-F238E27FC236}">
                <a16:creationId xmlns:a16="http://schemas.microsoft.com/office/drawing/2014/main" id="{033F2A69-B21F-4FFD-A306-7B45E626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7E7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C9D7E7"/>
                </a:solidFill>
                <a:latin typeface="Montserrat"/>
                <a:ea typeface="Montserrat"/>
                <a:cs typeface="Montserrat"/>
              </a:rPr>
              <a:t>salestrack.com.br  ·  23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7" name="Google Shape;907;p25">
            <a:extLst xmlns:a="http://schemas.openxmlformats.org/drawingml/2006/main">
              <a:ext uri="{FF2B5EF4-FFF2-40B4-BE49-F238E27FC236}">
                <a16:creationId xmlns:a16="http://schemas.microsoft.com/office/drawing/2014/main" id="{EC64D71B-A7D1-47BE-9B68-20D38E0D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960120"/>
            <a:ext cx="7360920" cy="749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46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Escolha a modalidade conforme sua prioridade.</a:t>
            </a:r>
            <a:endParaRPr sz="246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8" name="Google Shape;908;p25">
            <a:extLst xmlns:a="http://schemas.openxmlformats.org/drawingml/2006/main">
              <a:ext uri="{FF2B5EF4-FFF2-40B4-BE49-F238E27FC236}">
                <a16:creationId xmlns:a16="http://schemas.microsoft.com/office/drawing/2014/main" id="{A196553C-2EEE-4C4B-BAFF-8705F350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93392"/>
            <a:ext cx="182880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900"/>
              <a:buFont typeface="Montserrat"/>
              <a:buNone/>
            </a:pPr>
            <a:r>
              <a:rPr sz="900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FORMAS DE CONTRATAR</a:t>
            </a:r>
            <a:endParaRPr sz="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09" name="Google Shape;909;p25">
            <a:extLst xmlns:a="http://schemas.openxmlformats.org/drawingml/2006/main">
              <a:ext uri="{FF2B5EF4-FFF2-40B4-BE49-F238E27FC236}">
                <a16:creationId xmlns:a16="http://schemas.microsoft.com/office/drawing/2014/main" id="{1834970E-3119-476D-A5AF-523F8303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4288"/>
            <a:ext cx="297180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400"/>
              <a:buFont typeface="Montserrat"/>
              <a:buNone/>
            </a:pPr>
            <a:r>
              <a:rPr sz="2025" b="1" i="0" u="none" cap="none">
                <a:solidFill>
                  <a:srgbClr val="00AEEF"/>
                </a:solidFill>
                <a:latin typeface="Montserrat"/>
                <a:ea typeface="Montserrat"/>
                <a:cs typeface="Montserrat"/>
              </a:rPr>
              <a:t>APOIO DEFINIDO</a:t>
            </a:r>
            <a:endParaRPr sz="34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10" name="Google Shape;910;p25">
            <a:extLst xmlns:a="http://schemas.openxmlformats.org/drawingml/2006/main">
              <a:ext uri="{FF2B5EF4-FFF2-40B4-BE49-F238E27FC236}">
                <a16:creationId xmlns:a16="http://schemas.microsoft.com/office/drawing/2014/main" id="{77FBCFA2-069F-4DB5-99A0-E61A436E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2980944"/>
            <a:ext cx="27889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E9F5"/>
              </a:buClr>
              <a:buSzPts val="1300"/>
              <a:buFont typeface="Montserrat"/>
              <a:buNone/>
            </a:pPr>
            <a:r>
              <a:rPr sz="1211" b="0" i="0" u="none" cap="none">
                <a:solidFill>
                  <a:srgbClr val="DDE9F5"/>
                </a:solidFill>
                <a:latin typeface="Montserrat"/>
                <a:ea typeface="Montserrat"/>
                <a:cs typeface="Montserrat"/>
              </a:rPr>
              <a:t>Da orientação à implementação, com objetivo e escopo próprios.</a:t>
            </a:r>
            <a:endParaRPr sz="1211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49" name="Google Shape;911;p25"/>
          <p:cNvCxnSpPr/>
          <p:nvPr/>
        </p:nvCxnSpPr>
        <p:spPr>
          <a:xfrm xmlns:a="http://schemas.openxmlformats.org/drawingml/2006/main">
            <a:off x="3913632" y="2057400"/>
            <a:ext cx="0" cy="3383280"/>
          </a:xfrm>
          <a:prstGeom xmlns:a="http://schemas.openxmlformats.org/drawingml/2006/main" prst="straightConnector1">
            <a:avLst/>
          </a:prstGeom>
          <a:ln xmlns:a="http://schemas.openxmlformats.org/drawingml/2006/main" w="12700" cap="flat">
            <a:solidFill>
              <a:srgbClr val="31507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50" name="Google Shape;912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50a54ca20d645a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15968" y="2176272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13" name="Google Shape;913;p25">
            <a:extLst xmlns:a="http://schemas.openxmlformats.org/drawingml/2006/main">
              <a:ext uri="{FF2B5EF4-FFF2-40B4-BE49-F238E27FC236}">
                <a16:creationId xmlns:a16="http://schemas.microsoft.com/office/drawing/2014/main" id="{85517261-B659-4DCE-A845-6122D9DE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2157984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Diagnóstico e roadmap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52" name="Google Shape;914;p25"/>
          <p:cNvCxnSpPr/>
          <p:nvPr/>
        </p:nvCxnSpPr>
        <p:spPr>
          <a:xfrm xmlns:a="http://schemas.openxmlformats.org/drawingml/2006/main">
            <a:off x="4315968" y="2889504"/>
            <a:ext cx="1572768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31507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53" name="Google Shape;915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61c6d1996f24df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236208" y="2176272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16" name="Google Shape;916;p25">
            <a:extLst xmlns:a="http://schemas.openxmlformats.org/drawingml/2006/main">
              <a:ext uri="{FF2B5EF4-FFF2-40B4-BE49-F238E27FC236}">
                <a16:creationId xmlns:a16="http://schemas.microsoft.com/office/drawing/2014/main" id="{E3232D88-4DC4-4708-884A-29DF912A8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2157984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Consultoria e implementação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55" name="Google Shape;917;p25"/>
          <p:cNvCxnSpPr/>
          <p:nvPr/>
        </p:nvCxnSpPr>
        <p:spPr>
          <a:xfrm xmlns:a="http://schemas.openxmlformats.org/drawingml/2006/main">
            <a:off x="6236208" y="2889504"/>
            <a:ext cx="1572768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31507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56" name="Google Shape;918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cea225278624d1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15968" y="3246120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19" name="Google Shape;919;p25">
            <a:extLst xmlns:a="http://schemas.openxmlformats.org/drawingml/2006/main">
              <a:ext uri="{FF2B5EF4-FFF2-40B4-BE49-F238E27FC236}">
                <a16:creationId xmlns:a16="http://schemas.microsoft.com/office/drawing/2014/main" id="{190118F6-D950-4BFD-98CD-4024798F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3227832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Mentoria de liderança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58" name="Google Shape;920;p25"/>
          <p:cNvCxnSpPr/>
          <p:nvPr/>
        </p:nvCxnSpPr>
        <p:spPr>
          <a:xfrm xmlns:a="http://schemas.openxmlformats.org/drawingml/2006/main">
            <a:off x="4315968" y="3959352"/>
            <a:ext cx="1572768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31507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59" name="Google Shape;921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191956d182847e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236208" y="3246120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22" name="Google Shape;922;p25">
            <a:extLst xmlns:a="http://schemas.openxmlformats.org/drawingml/2006/main">
              <a:ext uri="{FF2B5EF4-FFF2-40B4-BE49-F238E27FC236}">
                <a16:creationId xmlns:a16="http://schemas.microsoft.com/office/drawing/2014/main" id="{C2462061-D3A0-4402-9B13-6318AB3A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3227832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Treinamentos e workshops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61" name="Google Shape;923;p25"/>
          <p:cNvCxnSpPr/>
          <p:nvPr/>
        </p:nvCxnSpPr>
        <p:spPr>
          <a:xfrm xmlns:a="http://schemas.openxmlformats.org/drawingml/2006/main">
            <a:off x="6236208" y="3959352"/>
            <a:ext cx="1572768" cy="0"/>
          </a:xfrm>
          <a:prstGeom xmlns:a="http://schemas.openxmlformats.org/drawingml/2006/main" prst="straightConnector1">
            <a:avLst/>
          </a:prstGeom>
          <a:ln xmlns:a="http://schemas.openxmlformats.org/drawingml/2006/main" w="10150" cap="flat">
            <a:solidFill>
              <a:srgbClr val="31507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62" name="Google Shape;924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833b4b091764f5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15968" y="4315968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25" name="Google Shape;925;p25">
            <a:extLst xmlns:a="http://schemas.openxmlformats.org/drawingml/2006/main">
              <a:ext uri="{FF2B5EF4-FFF2-40B4-BE49-F238E27FC236}">
                <a16:creationId xmlns:a16="http://schemas.microsoft.com/office/drawing/2014/main" id="{C5ADC19D-EFCE-41A4-8C60-A4ECC004D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8888" y="4297680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Palestras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964" name="Google Shape;926;p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60dc81a600e40c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236208" y="4315968"/>
            <a:ext cx="347472" cy="34747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27" name="Google Shape;927;p25">
            <a:extLst xmlns:a="http://schemas.openxmlformats.org/drawingml/2006/main">
              <a:ext uri="{FF2B5EF4-FFF2-40B4-BE49-F238E27FC236}">
                <a16:creationId xmlns:a16="http://schemas.microsoft.com/office/drawing/2014/main" id="{1CE85389-C6D4-4A72-AD89-02B6C3A7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4297680"/>
            <a:ext cx="1325880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sz="1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Acompanhamento opcional</a:t>
            </a:r>
            <a:endParaRPr sz="11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28" name="Google Shape;928;p25">
            <a:extLst xmlns:a="http://schemas.openxmlformats.org/drawingml/2006/main">
              <a:ext uri="{FF2B5EF4-FFF2-40B4-BE49-F238E27FC236}">
                <a16:creationId xmlns:a16="http://schemas.microsoft.com/office/drawing/2014/main" id="{EA91EB12-E6D7-411B-B07C-773F5036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870448"/>
            <a:ext cx="6995160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D0E2"/>
              </a:buClr>
              <a:buSzPts val="900"/>
              <a:buFont typeface="Montserrat"/>
              <a:buNone/>
            </a:pPr>
            <a:r>
              <a:rPr sz="900" b="0" i="0" u="none" cap="none">
                <a:solidFill>
                  <a:srgbClr val="BFD0E2"/>
                </a:solidFill>
                <a:latin typeface="Montserrat"/>
                <a:ea typeface="Montserrat"/>
                <a:cs typeface="Montserrat"/>
              </a:rPr>
              <a:t>Escopo, prazo e investimento são definidos conforme contexto, complexidade e prioridades.</a:t>
            </a:r>
            <a:endParaRPr sz="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0992935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8F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53" name="Google Shape;934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7890c41687d430e">
            <a:alphaModFix amt="85000"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82128" y="0"/>
            <a:ext cx="4306824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35" name="Google Shape;935;p26">
            <a:extLst xmlns:a="http://schemas.openxmlformats.org/drawingml/2006/main">
              <a:ext uri="{FF2B5EF4-FFF2-40B4-BE49-F238E27FC236}">
                <a16:creationId xmlns:a16="http://schemas.microsoft.com/office/drawing/2014/main" id="{26DE636F-208F-4E3E-8141-5BA5AE78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0"/>
            <a:ext cx="141732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1961"/>
            </a:srgbClr>
          </a:solidFill>
          <a:ln xmlns:a="http://schemas.openxmlformats.org/drawingml/2006/main" w="12700" cmpd="sng">
            <a:solidFill>
              <a:srgbClr val="FFFFFF">
                <a:alpha val="0"/>
              </a:srgbClr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955" name="Google Shape;936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070b2e5e058443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2648" y="228600"/>
            <a:ext cx="1783080" cy="31546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37" name="Google Shape;937;p26">
            <a:extLst xmlns:a="http://schemas.openxmlformats.org/drawingml/2006/main">
              <a:ext uri="{FF2B5EF4-FFF2-40B4-BE49-F238E27FC236}">
                <a16:creationId xmlns:a16="http://schemas.microsoft.com/office/drawing/2014/main" id="{EF9F2C4B-E5A2-4630-8D97-9E125BB1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74320"/>
            <a:ext cx="28803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850"/>
              <a:buFont typeface="Montserrat"/>
              <a:buNone/>
            </a:pPr>
            <a:r>
              <a:rPr sz="85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PRÓXIMA DECISÃO</a:t>
            </a:r>
            <a:endParaRPr sz="8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38" name="Google Shape;938;p26">
            <a:extLst xmlns:a="http://schemas.openxmlformats.org/drawingml/2006/main">
              <a:ext uri="{FF2B5EF4-FFF2-40B4-BE49-F238E27FC236}">
                <a16:creationId xmlns:a16="http://schemas.microsoft.com/office/drawing/2014/main" id="{8BD05E91-D5E9-4F4D-91B8-368FC01E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74320"/>
            <a:ext cx="292608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50"/>
              <a:buFont typeface="Montserrat"/>
              <a:buNone/>
            </a:pPr>
            <a:r>
              <a:rPr sz="75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TRANSFORMAÇÃO DIGITAL E IA  ·  2026</a:t>
            </a:r>
            <a:endParaRPr sz="75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58" name="Google Shape;939;p26"/>
          <p:cNvCxnSpPr/>
          <p:nvPr/>
        </p:nvCxnSpPr>
        <p:spPr>
          <a:xfrm xmlns:a="http://schemas.openxmlformats.org/drawingml/2006/main">
            <a:off x="612648" y="6400800"/>
            <a:ext cx="109728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D7E2E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0" name="Google Shape;940;p26">
            <a:extLst xmlns:a="http://schemas.openxmlformats.org/drawingml/2006/main">
              <a:ext uri="{FF2B5EF4-FFF2-40B4-BE49-F238E27FC236}">
                <a16:creationId xmlns:a16="http://schemas.microsoft.com/office/drawing/2014/main" id="{E4D37EC0-54BA-4196-B579-30073BE0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" y="6473952"/>
            <a:ext cx="493776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  ·  TRANSFORMAÇÃO DIGITAL, TECNOLOGIA E IA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1" name="Google Shape;941;p26">
            <a:extLst xmlns:a="http://schemas.openxmlformats.org/drawingml/2006/main">
              <a:ext uri="{FF2B5EF4-FFF2-40B4-BE49-F238E27FC236}">
                <a16:creationId xmlns:a16="http://schemas.microsoft.com/office/drawing/2014/main" id="{801CE176-6EA8-45F4-906C-9DB44955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473952"/>
            <a:ext cx="2331720" cy="1280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700"/>
              <a:buFont typeface="Montserrat"/>
              <a:buNone/>
            </a:pPr>
            <a:r>
              <a:rPr sz="700" b="1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salestrack.com.br  ·  24</a:t>
            </a:r>
            <a:endParaRPr sz="7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2" name="Google Shape;942;p26">
            <a:extLst xmlns:a="http://schemas.openxmlformats.org/drawingml/2006/main">
              <a:ext uri="{FF2B5EF4-FFF2-40B4-BE49-F238E27FC236}">
                <a16:creationId xmlns:a16="http://schemas.microsoft.com/office/drawing/2014/main" id="{25F0EB80-185E-4F90-9622-F9B4B73E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97280"/>
            <a:ext cx="2194560" cy="1645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900"/>
              <a:buFont typeface="Montserrat"/>
              <a:buNone/>
            </a:pPr>
            <a:r>
              <a:rPr sz="900" b="1" i="0" u="none" cap="none">
                <a:solidFill>
                  <a:srgbClr val="5A3BE7"/>
                </a:solidFill>
                <a:latin typeface="Montserrat"/>
                <a:ea typeface="Montserrat"/>
                <a:cs typeface="Montserrat"/>
              </a:rPr>
              <a:t>CONVERSA EXECUTIVA</a:t>
            </a:r>
            <a:endParaRPr sz="9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3" name="Google Shape;943;p26">
            <a:extLst xmlns:a="http://schemas.openxmlformats.org/drawingml/2006/main">
              <a:ext uri="{FF2B5EF4-FFF2-40B4-BE49-F238E27FC236}">
                <a16:creationId xmlns:a16="http://schemas.microsoft.com/office/drawing/2014/main" id="{359272C0-3B1D-4105-8FD5-BA55D58B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1328"/>
            <a:ext cx="6537960" cy="1316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3100"/>
              <a:buFont typeface="Montserrat"/>
              <a:buNone/>
            </a:pPr>
            <a:r>
              <a:rPr sz="2998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Qual resultado </a:t>
            </a:r>
            <a:r>
              <a:rPr sz="2998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empresarial</a:t>
            </a:r>
            <a:r>
              <a:rPr sz="2998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 precisa</a:t>
            </a:r>
            <a:endParaRPr sz="2998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3100"/>
              <a:buFont typeface="Montserrat"/>
              <a:buNone/>
            </a:pPr>
            <a:r>
              <a:rPr sz="2998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mudar primeiro?</a:t>
            </a:r>
            <a:endParaRPr sz="2998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4" name="Google Shape;944;p26">
            <a:extLst xmlns:a="http://schemas.openxmlformats.org/drawingml/2006/main">
              <a:ext uri="{FF2B5EF4-FFF2-40B4-BE49-F238E27FC236}">
                <a16:creationId xmlns:a16="http://schemas.microsoft.com/office/drawing/2014/main" id="{C578DFBD-04AA-41E2-9EAE-C6B5B7898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090672"/>
            <a:ext cx="57150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5874"/>
              </a:buClr>
              <a:buSzPts val="1500"/>
              <a:buFont typeface="Montserrat"/>
              <a:buNone/>
            </a:pPr>
            <a:r>
              <a:rPr sz="1500" b="0" i="0" u="none" cap="none">
                <a:solidFill>
                  <a:srgbClr val="405874"/>
                </a:solidFill>
                <a:latin typeface="Montserrat"/>
                <a:ea typeface="Montserrat"/>
                <a:cs typeface="Montserrat"/>
              </a:rPr>
              <a:t>Em uma conversa executiva, identificamos prioridades, impacto e a melhor forma de começar.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964" name="Google Shape;945;p26"/>
          <p:cNvCxnSpPr/>
          <p:nvPr/>
        </p:nvCxnSpPr>
        <p:spPr>
          <a:xfrm xmlns:a="http://schemas.openxmlformats.org/drawingml/2006/main">
            <a:off x="713232" y="4069080"/>
            <a:ext cx="1051560" cy="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rgbClr val="F5824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65" name="Google Shape;946;p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1aaa9b53b3b4ee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13232" y="4407408"/>
            <a:ext cx="384048" cy="38404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947" name="Google Shape;947;p26">
            <a:extLst xmlns:a="http://schemas.openxmlformats.org/drawingml/2006/main">
              <a:ext uri="{FF2B5EF4-FFF2-40B4-BE49-F238E27FC236}">
                <a16:creationId xmlns:a16="http://schemas.microsoft.com/office/drawing/2014/main" id="{575D8A8F-9F99-4A05-A818-0EB82F9C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4416552"/>
            <a:ext cx="3474720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233D"/>
              </a:buClr>
              <a:buSzPts val="1200"/>
              <a:buFont typeface="Montserrat"/>
              <a:buNone/>
            </a:pPr>
            <a:r>
              <a:rPr sz="1200" b="1" i="0" u="none" cap="none">
                <a:solidFill>
                  <a:srgbClr val="10233D"/>
                </a:solidFill>
                <a:latin typeface="Montserrat"/>
                <a:ea typeface="Montserrat"/>
                <a:cs typeface="Montserrat"/>
              </a:rPr>
              <a:t>AGENDAR CONVERSA EXECUTIVA</a:t>
            </a:r>
            <a:endParaRPr sz="12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8" name="Google Shape;948;p26">
            <a:extLst xmlns:a="http://schemas.openxmlformats.org/drawingml/2006/main">
              <a:ext uri="{FF2B5EF4-FFF2-40B4-BE49-F238E27FC236}">
                <a16:creationId xmlns:a16="http://schemas.microsoft.com/office/drawing/2014/main" id="{A5541A6D-6CB8-4EB2-AAC5-80D5FA02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029200"/>
            <a:ext cx="374904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2A6F"/>
              </a:buClr>
              <a:buSzPts val="1300"/>
              <a:buFont typeface="Montserrat"/>
              <a:buNone/>
            </a:pPr>
            <a:r>
              <a:rPr sz="1300" b="1" i="0" u="none" cap="none">
                <a:solidFill>
                  <a:srgbClr val="0B2A6F"/>
                </a:solidFill>
                <a:latin typeface="Montserrat"/>
                <a:ea typeface="Montserrat"/>
                <a:cs typeface="Montserrat"/>
              </a:rPr>
              <a:t>andre.kachan@salestrack.com.br</a:t>
            </a:r>
            <a:endParaRPr sz="13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49" name="Google Shape;949;p26">
            <a:extLst xmlns:a="http://schemas.openxmlformats.org/drawingml/2006/main">
              <a:ext uri="{FF2B5EF4-FFF2-40B4-BE49-F238E27FC236}">
                <a16:creationId xmlns:a16="http://schemas.microsoft.com/office/drawing/2014/main" id="{E74FCBAB-0A81-4F36-8154-96D5AC4A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596128"/>
            <a:ext cx="5029200" cy="347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3BE7"/>
              </a:buClr>
              <a:buSzPts val="1500"/>
              <a:buFont typeface="Arial"/>
              <a:buNone/>
            </a:pPr>
            <a:r>
              <a:rPr sz="1500" b="1" i="1" u="none" cap="none">
                <a:solidFill>
                  <a:srgbClr val="5A3BE7"/>
                </a:solidFill>
                <a:latin typeface="Arial"/>
                <a:ea typeface="Arial"/>
                <a:cs typeface="Arial"/>
              </a:rPr>
              <a:t>O primeiro passo é enxergar a operação com clareza.</a:t>
            </a:r>
            <a:endParaRPr sz="1500" b="0" i="0" u="none" cap="none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4772732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2026-09-24T18:55:05.8850000Z</dcterms:created>
  <dcterms:modified xsi:type="dcterms:W3CDTF">2026-09-24T18:55:05.8850000Z</dcterms:modified>
</coreProperties>
</file>